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2.xml" ContentType="application/vnd.openxmlformats-officedocument.theme+xml"/>
  <Override PartName="/ppt/tags/tag42.xml" ContentType="application/vnd.openxmlformats-officedocument.presentationml.tags+xml"/>
  <Override PartName="/ppt/notesSlides/notesSlide1.xml" ContentType="application/vnd.openxmlformats-officedocument.presentationml.notesSlide+xml"/>
  <Override PartName="/ppt/tags/tag43.xml" ContentType="application/vnd.openxmlformats-officedocument.presentationml.tags+xml"/>
  <Override PartName="/ppt/notesSlides/notesSlide2.xml" ContentType="application/vnd.openxmlformats-officedocument.presentationml.notesSlide+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notesSlides/notesSlide4.xml" ContentType="application/vnd.openxmlformats-officedocument.presentationml.notesSlide+xml"/>
  <Override PartName="/ppt/tags/tag46.xml" ContentType="application/vnd.openxmlformats-officedocument.presentationml.tags+xml"/>
  <Override PartName="/ppt/notesSlides/notesSlide5.xml" ContentType="application/vnd.openxmlformats-officedocument.presentationml.notesSlide+xml"/>
  <Override PartName="/ppt/tags/tag47.xml" ContentType="application/vnd.openxmlformats-officedocument.presentationml.tags+xml"/>
  <Override PartName="/ppt/notesSlides/notesSlide6.xml" ContentType="application/vnd.openxmlformats-officedocument.presentationml.notesSlide+xml"/>
  <Override PartName="/ppt/tags/tag48.xml" ContentType="application/vnd.openxmlformats-officedocument.presentationml.tags+xml"/>
  <Override PartName="/ppt/notesSlides/notesSlide7.xml" ContentType="application/vnd.openxmlformats-officedocument.presentationml.notesSlide+xml"/>
  <Override PartName="/ppt/tags/tag49.xml" ContentType="application/vnd.openxmlformats-officedocument.presentationml.tags+xml"/>
  <Override PartName="/ppt/notesSlides/notesSlide8.xml" ContentType="application/vnd.openxmlformats-officedocument.presentationml.notesSlide+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notesSlides/notesSlide11.xml" ContentType="application/vnd.openxmlformats-officedocument.presentationml.notesSlide+xml"/>
  <Override PartName="/ppt/tags/tag53.xml" ContentType="application/vnd.openxmlformats-officedocument.presentationml.tags+xml"/>
  <Override PartName="/ppt/notesSlides/notesSlide12.xml" ContentType="application/vnd.openxmlformats-officedocument.presentationml.notesSlide+xml"/>
  <Override PartName="/ppt/tags/tag54.xml" ContentType="application/vnd.openxmlformats-officedocument.presentationml.tags+xml"/>
  <Override PartName="/ppt/notesSlides/notesSlide13.xml" ContentType="application/vnd.openxmlformats-officedocument.presentationml.notesSlide+xml"/>
  <Override PartName="/ppt/tags/tag55.xml" ContentType="application/vnd.openxmlformats-officedocument.presentationml.tags+xml"/>
  <Override PartName="/ppt/notesSlides/notesSlide14.xml" ContentType="application/vnd.openxmlformats-officedocument.presentationml.notesSlide+xml"/>
  <Override PartName="/ppt/tags/tag56.xml" ContentType="application/vnd.openxmlformats-officedocument.presentationml.tags+xml"/>
  <Override PartName="/ppt/notesSlides/notesSlide15.xml" ContentType="application/vnd.openxmlformats-officedocument.presentationml.notesSlide+xml"/>
  <Override PartName="/ppt/tags/tag57.xml" ContentType="application/vnd.openxmlformats-officedocument.presentationml.tags+xml"/>
  <Override PartName="/ppt/notesSlides/notesSlide16.xml" ContentType="application/vnd.openxmlformats-officedocument.presentationml.notesSlide+xml"/>
  <Override PartName="/ppt/tags/tag58.xml" ContentType="application/vnd.openxmlformats-officedocument.presentationml.tags+xml"/>
  <Override PartName="/ppt/notesSlides/notesSlide17.xml" ContentType="application/vnd.openxmlformats-officedocument.presentationml.notesSlide+xml"/>
  <Override PartName="/ppt/tags/tag59.xml" ContentType="application/vnd.openxmlformats-officedocument.presentationml.tags+xml"/>
  <Override PartName="/ppt/notesSlides/notesSlide18.xml" ContentType="application/vnd.openxmlformats-officedocument.presentationml.notesSlide+xml"/>
  <Override PartName="/ppt/tags/tag60.xml" ContentType="application/vnd.openxmlformats-officedocument.presentationml.tags+xml"/>
  <Override PartName="/ppt/notesSlides/notesSlide19.xml" ContentType="application/vnd.openxmlformats-officedocument.presentationml.notesSlide+xml"/>
  <Override PartName="/ppt/tags/tag61.xml" ContentType="application/vnd.openxmlformats-officedocument.presentationml.tags+xml"/>
  <Override PartName="/ppt/notesSlides/notesSlide20.xml" ContentType="application/vnd.openxmlformats-officedocument.presentationml.notesSlide+xml"/>
  <Override PartName="/ppt/tags/tag62.xml" ContentType="application/vnd.openxmlformats-officedocument.presentationml.tags+xml"/>
  <Override PartName="/ppt/notesSlides/notesSlide21.xml" ContentType="application/vnd.openxmlformats-officedocument.presentationml.notesSlide+xml"/>
  <Override PartName="/ppt/tags/tag63.xml" ContentType="application/vnd.openxmlformats-officedocument.presentationml.tags+xml"/>
  <Override PartName="/ppt/notesSlides/notesSlide22.xml" ContentType="application/vnd.openxmlformats-officedocument.presentationml.notesSlide+xml"/>
  <Override PartName="/ppt/tags/tag64.xml" ContentType="application/vnd.openxmlformats-officedocument.presentationml.tags+xml"/>
  <Override PartName="/ppt/notesSlides/notesSlide23.xml" ContentType="application/vnd.openxmlformats-officedocument.presentationml.notesSlide+xml"/>
  <Override PartName="/ppt/tags/tag65.xml" ContentType="application/vnd.openxmlformats-officedocument.presentationml.tags+xml"/>
  <Override PartName="/ppt/notesSlides/notesSlide24.xml" ContentType="application/vnd.openxmlformats-officedocument.presentationml.notesSlide+xml"/>
  <Override PartName="/ppt/tags/tag66.xml" ContentType="application/vnd.openxmlformats-officedocument.presentationml.tags+xml"/>
  <Override PartName="/ppt/notesSlides/notesSlide25.xml" ContentType="application/vnd.openxmlformats-officedocument.presentationml.notesSlide+xml"/>
  <Override PartName="/ppt/tags/tag67.xml" ContentType="application/vnd.openxmlformats-officedocument.presentationml.tags+xml"/>
  <Override PartName="/ppt/notesSlides/notesSlide26.xml" ContentType="application/vnd.openxmlformats-officedocument.presentationml.notesSlide+xml"/>
  <Override PartName="/ppt/tags/tag68.xml" ContentType="application/vnd.openxmlformats-officedocument.presentationml.tags+xml"/>
  <Override PartName="/ppt/notesSlides/notesSlide27.xml" ContentType="application/vnd.openxmlformats-officedocument.presentationml.notesSlide+xml"/>
  <Override PartName="/ppt/tags/tag69.xml" ContentType="application/vnd.openxmlformats-officedocument.presentationml.tags+xml"/>
  <Override PartName="/ppt/notesSlides/notesSlide28.xml" ContentType="application/vnd.openxmlformats-officedocument.presentationml.notesSlide+xml"/>
  <Override PartName="/ppt/tags/tag70.xml" ContentType="application/vnd.openxmlformats-officedocument.presentationml.tags+xml"/>
  <Override PartName="/ppt/notesSlides/notesSlide29.xml" ContentType="application/vnd.openxmlformats-officedocument.presentationml.notesSlide+xml"/>
  <Override PartName="/ppt/tags/tag71.xml" ContentType="application/vnd.openxmlformats-officedocument.presentationml.tags+xml"/>
  <Override PartName="/ppt/notesSlides/notesSlide30.xml" ContentType="application/vnd.openxmlformats-officedocument.presentationml.notesSlide+xml"/>
  <Override PartName="/ppt/tags/tag72.xml" ContentType="application/vnd.openxmlformats-officedocument.presentationml.tags+xml"/>
  <Override PartName="/ppt/notesSlides/notesSlide31.xml" ContentType="application/vnd.openxmlformats-officedocument.presentationml.notesSlide+xml"/>
  <Override PartName="/ppt/tags/tag73.xml" ContentType="application/vnd.openxmlformats-officedocument.presentationml.tags+xml"/>
  <Override PartName="/ppt/notesSlides/notesSlide32.xml" ContentType="application/vnd.openxmlformats-officedocument.presentationml.notesSlide+xml"/>
  <Override PartName="/ppt/tags/tag74.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38"/>
  </p:notesMasterIdLst>
  <p:sldIdLst>
    <p:sldId id="270" r:id="rId5"/>
    <p:sldId id="447" r:id="rId6"/>
    <p:sldId id="456" r:id="rId7"/>
    <p:sldId id="450" r:id="rId8"/>
    <p:sldId id="451" r:id="rId9"/>
    <p:sldId id="452" r:id="rId10"/>
    <p:sldId id="453" r:id="rId11"/>
    <p:sldId id="454" r:id="rId12"/>
    <p:sldId id="455" r:id="rId13"/>
    <p:sldId id="448" r:id="rId14"/>
    <p:sldId id="449" r:id="rId15"/>
    <p:sldId id="435" r:id="rId16"/>
    <p:sldId id="436" r:id="rId17"/>
    <p:sldId id="437" r:id="rId18"/>
    <p:sldId id="438" r:id="rId19"/>
    <p:sldId id="439" r:id="rId20"/>
    <p:sldId id="440" r:id="rId21"/>
    <p:sldId id="433" r:id="rId22"/>
    <p:sldId id="434" r:id="rId23"/>
    <p:sldId id="425" r:id="rId24"/>
    <p:sldId id="426" r:id="rId25"/>
    <p:sldId id="427" r:id="rId26"/>
    <p:sldId id="428" r:id="rId27"/>
    <p:sldId id="429" r:id="rId28"/>
    <p:sldId id="430" r:id="rId29"/>
    <p:sldId id="431" r:id="rId30"/>
    <p:sldId id="432" r:id="rId31"/>
    <p:sldId id="417" r:id="rId32"/>
    <p:sldId id="279" r:id="rId33"/>
    <p:sldId id="418" r:id="rId34"/>
    <p:sldId id="415" r:id="rId35"/>
    <p:sldId id="404" r:id="rId36"/>
    <p:sldId id="405"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44" autoAdjust="0"/>
  </p:normalViewPr>
  <p:slideViewPr>
    <p:cSldViewPr>
      <p:cViewPr varScale="1">
        <p:scale>
          <a:sx n="77" d="100"/>
          <a:sy n="77" d="100"/>
        </p:scale>
        <p:origin x="268" y="56"/>
      </p:cViewPr>
      <p:guideLst>
        <p:guide orient="horz" pos="2160"/>
        <p:guide pos="3772"/>
      </p:guideLst>
    </p:cSldViewPr>
  </p:slideViewPr>
  <p:outlineViewPr>
    <p:cViewPr>
      <p:scale>
        <a:sx n="33" d="100"/>
        <a:sy n="33" d="100"/>
      </p:scale>
      <p:origin x="0" y="-47074"/>
    </p:cViewPr>
  </p:outlineViewPr>
  <p:notesTextViewPr>
    <p:cViewPr>
      <p:scale>
        <a:sx n="3" d="2"/>
        <a:sy n="3" d="2"/>
      </p:scale>
      <p:origin x="0" y="0"/>
    </p:cViewPr>
  </p:notesTextViewPr>
  <p:sorterViewPr>
    <p:cViewPr>
      <p:scale>
        <a:sx n="100" d="100"/>
        <a:sy n="100" d="100"/>
      </p:scale>
      <p:origin x="0" y="-82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endParaRPr lang="en-GB"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C64A6CE4-FF82-4B7B-85BF-A6C9396EB710}" type="datetimeFigureOut">
              <a:rPr lang="en-GB" smtClean="0"/>
              <a:pPr/>
              <a:t>19/12/2024</a:t>
            </a:fld>
            <a:endParaRPr lang="en-GB"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Mastertextformat bearbeiten</a:t>
            </a:r>
          </a:p>
          <a:p>
            <a:pPr lvl="1"/>
            <a:r>
              <a:rPr lang="en-GB"/>
              <a:t>Zweite Ebene</a:t>
            </a:r>
          </a:p>
          <a:p>
            <a:pPr lvl="2"/>
            <a:r>
              <a:rPr lang="en-GB"/>
              <a:t>Dritte Ebene</a:t>
            </a:r>
          </a:p>
          <a:p>
            <a:pPr lvl="3"/>
            <a:r>
              <a:rPr lang="en-GB"/>
              <a:t>Vierte Ebene</a:t>
            </a:r>
          </a:p>
          <a:p>
            <a:pPr lvl="4"/>
            <a:r>
              <a:rPr lang="en-GB"/>
              <a:t>Fünfte Ebene</a:t>
            </a:r>
            <a:endParaRPr lang="en-GB"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endParaRPr lang="en-GB"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85427471-C9C6-4020-99F9-37020AFD3CCE}" type="slidenum">
              <a:rPr lang="en-GB" smtClean="0"/>
              <a:pPr/>
              <a:t>‹#›</a:t>
            </a:fld>
            <a:endParaRPr lang="en-GB" dirty="0"/>
          </a:p>
        </p:txBody>
      </p:sp>
    </p:spTree>
    <p:extLst>
      <p:ext uri="{BB962C8B-B14F-4D97-AF65-F5344CB8AC3E}">
        <p14:creationId xmlns:p14="http://schemas.microsoft.com/office/powerpoint/2010/main" val="3213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85427471-C9C6-4020-99F9-37020AFD3CCE}" type="slidenum">
              <a:rPr lang="en-GB" smtClean="0"/>
              <a:pPr/>
              <a:t>1</a:t>
            </a:fld>
            <a:endParaRPr lang="en-GB" dirty="0"/>
          </a:p>
        </p:txBody>
      </p:sp>
    </p:spTree>
    <p:extLst>
      <p:ext uri="{BB962C8B-B14F-4D97-AF65-F5344CB8AC3E}">
        <p14:creationId xmlns:p14="http://schemas.microsoft.com/office/powerpoint/2010/main" val="352806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899E7-41C5-3703-8A21-E67F3F32A4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8F5A0F3-154A-9C95-36E1-C623353E7E3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995897-1F30-43D8-5C70-68F5383C7DA0}"/>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78052138-3E8A-8CF6-F1BA-A8B800D41A8E}"/>
              </a:ext>
            </a:extLst>
          </p:cNvPr>
          <p:cNvSpPr>
            <a:spLocks noGrp="1"/>
          </p:cNvSpPr>
          <p:nvPr>
            <p:ph type="sldNum" sz="quarter" idx="5"/>
          </p:nvPr>
        </p:nvSpPr>
        <p:spPr/>
        <p:txBody>
          <a:bodyPr/>
          <a:lstStyle/>
          <a:p>
            <a:fld id="{85427471-C9C6-4020-99F9-37020AFD3CCE}" type="slidenum">
              <a:rPr lang="en-GB" smtClean="0"/>
              <a:pPr/>
              <a:t>10</a:t>
            </a:fld>
            <a:endParaRPr lang="en-GB" dirty="0"/>
          </a:p>
        </p:txBody>
      </p:sp>
    </p:spTree>
    <p:extLst>
      <p:ext uri="{BB962C8B-B14F-4D97-AF65-F5344CB8AC3E}">
        <p14:creationId xmlns:p14="http://schemas.microsoft.com/office/powerpoint/2010/main" val="95028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E5BAD-D012-450E-BB24-74B82FB6EC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17AC8A-A4C9-9B45-C6D3-4DE3D19D947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644CBB-9B6E-532E-EF39-B9E6A607EA00}"/>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6B0B1739-5FBC-1FBD-00ED-C784AC28D313}"/>
              </a:ext>
            </a:extLst>
          </p:cNvPr>
          <p:cNvSpPr>
            <a:spLocks noGrp="1"/>
          </p:cNvSpPr>
          <p:nvPr>
            <p:ph type="sldNum" sz="quarter" idx="5"/>
          </p:nvPr>
        </p:nvSpPr>
        <p:spPr/>
        <p:txBody>
          <a:bodyPr/>
          <a:lstStyle/>
          <a:p>
            <a:fld id="{85427471-C9C6-4020-99F9-37020AFD3CCE}" type="slidenum">
              <a:rPr lang="en-GB" smtClean="0"/>
              <a:pPr/>
              <a:t>11</a:t>
            </a:fld>
            <a:endParaRPr lang="en-GB" dirty="0"/>
          </a:p>
        </p:txBody>
      </p:sp>
    </p:spTree>
    <p:extLst>
      <p:ext uri="{BB962C8B-B14F-4D97-AF65-F5344CB8AC3E}">
        <p14:creationId xmlns:p14="http://schemas.microsoft.com/office/powerpoint/2010/main" val="3314952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562F7-DA76-B31E-4697-4810EB7F1B8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61BA674-B062-0D47-B7B9-7524C71F35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D45F9D-07FF-23E9-5872-70C6663B36DD}"/>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BBEA95D0-0438-549B-0EEA-C5CE52F4570C}"/>
              </a:ext>
            </a:extLst>
          </p:cNvPr>
          <p:cNvSpPr>
            <a:spLocks noGrp="1"/>
          </p:cNvSpPr>
          <p:nvPr>
            <p:ph type="sldNum" sz="quarter" idx="5"/>
          </p:nvPr>
        </p:nvSpPr>
        <p:spPr/>
        <p:txBody>
          <a:bodyPr/>
          <a:lstStyle/>
          <a:p>
            <a:fld id="{85427471-C9C6-4020-99F9-37020AFD3CCE}" type="slidenum">
              <a:rPr lang="en-GB" smtClean="0"/>
              <a:pPr/>
              <a:t>12</a:t>
            </a:fld>
            <a:endParaRPr lang="en-GB" dirty="0"/>
          </a:p>
        </p:txBody>
      </p:sp>
    </p:spTree>
    <p:extLst>
      <p:ext uri="{BB962C8B-B14F-4D97-AF65-F5344CB8AC3E}">
        <p14:creationId xmlns:p14="http://schemas.microsoft.com/office/powerpoint/2010/main" val="2423375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CD8CE-87E7-92C4-93B2-5A29D2B2BAA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5369E7-D731-16F8-FE27-861907E14A0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36DAA79-4EF5-206F-215D-9C91CBEB2E46}"/>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8BAB7410-4112-E68A-6FFE-8990D860057C}"/>
              </a:ext>
            </a:extLst>
          </p:cNvPr>
          <p:cNvSpPr>
            <a:spLocks noGrp="1"/>
          </p:cNvSpPr>
          <p:nvPr>
            <p:ph type="sldNum" sz="quarter" idx="5"/>
          </p:nvPr>
        </p:nvSpPr>
        <p:spPr/>
        <p:txBody>
          <a:bodyPr/>
          <a:lstStyle/>
          <a:p>
            <a:fld id="{85427471-C9C6-4020-99F9-37020AFD3CCE}" type="slidenum">
              <a:rPr lang="en-GB" smtClean="0"/>
              <a:pPr/>
              <a:t>13</a:t>
            </a:fld>
            <a:endParaRPr lang="en-GB" dirty="0"/>
          </a:p>
        </p:txBody>
      </p:sp>
    </p:spTree>
    <p:extLst>
      <p:ext uri="{BB962C8B-B14F-4D97-AF65-F5344CB8AC3E}">
        <p14:creationId xmlns:p14="http://schemas.microsoft.com/office/powerpoint/2010/main" val="91005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69A4-F468-9679-B3CC-51D1C7F5F4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77B0DC3-B165-9161-DEA4-EB854BC87C9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35E625-6AB1-C125-3358-57040B371F8D}"/>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DF5DF7DC-6FAF-C27A-DAFC-8F230DD6EA76}"/>
              </a:ext>
            </a:extLst>
          </p:cNvPr>
          <p:cNvSpPr>
            <a:spLocks noGrp="1"/>
          </p:cNvSpPr>
          <p:nvPr>
            <p:ph type="sldNum" sz="quarter" idx="5"/>
          </p:nvPr>
        </p:nvSpPr>
        <p:spPr/>
        <p:txBody>
          <a:bodyPr/>
          <a:lstStyle/>
          <a:p>
            <a:fld id="{85427471-C9C6-4020-99F9-37020AFD3CCE}" type="slidenum">
              <a:rPr lang="en-GB" smtClean="0"/>
              <a:pPr/>
              <a:t>14</a:t>
            </a:fld>
            <a:endParaRPr lang="en-GB" dirty="0"/>
          </a:p>
        </p:txBody>
      </p:sp>
    </p:spTree>
    <p:extLst>
      <p:ext uri="{BB962C8B-B14F-4D97-AF65-F5344CB8AC3E}">
        <p14:creationId xmlns:p14="http://schemas.microsoft.com/office/powerpoint/2010/main" val="214392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70BAF-6401-60B3-0EBE-E19B81F674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E37A4B-A9B9-5516-6760-E46336A1B89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9403CE9-CC46-110E-85D3-31024F9FA51F}"/>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2F9A1F16-1B64-A058-2ACA-D48463AFD5AA}"/>
              </a:ext>
            </a:extLst>
          </p:cNvPr>
          <p:cNvSpPr>
            <a:spLocks noGrp="1"/>
          </p:cNvSpPr>
          <p:nvPr>
            <p:ph type="sldNum" sz="quarter" idx="5"/>
          </p:nvPr>
        </p:nvSpPr>
        <p:spPr/>
        <p:txBody>
          <a:bodyPr/>
          <a:lstStyle/>
          <a:p>
            <a:fld id="{85427471-C9C6-4020-99F9-37020AFD3CCE}" type="slidenum">
              <a:rPr lang="en-GB" smtClean="0"/>
              <a:pPr/>
              <a:t>15</a:t>
            </a:fld>
            <a:endParaRPr lang="en-GB" dirty="0"/>
          </a:p>
        </p:txBody>
      </p:sp>
    </p:spTree>
    <p:extLst>
      <p:ext uri="{BB962C8B-B14F-4D97-AF65-F5344CB8AC3E}">
        <p14:creationId xmlns:p14="http://schemas.microsoft.com/office/powerpoint/2010/main" val="2181428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56386-5561-3D97-30E4-B334AC7A6D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21F94B-B26C-3595-3A27-3BC19D4606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DC768B-198B-8798-2E5D-50044B6DB487}"/>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CD44289A-D3FA-971E-71E3-5374A6A5BB6C}"/>
              </a:ext>
            </a:extLst>
          </p:cNvPr>
          <p:cNvSpPr>
            <a:spLocks noGrp="1"/>
          </p:cNvSpPr>
          <p:nvPr>
            <p:ph type="sldNum" sz="quarter" idx="5"/>
          </p:nvPr>
        </p:nvSpPr>
        <p:spPr/>
        <p:txBody>
          <a:bodyPr/>
          <a:lstStyle/>
          <a:p>
            <a:fld id="{85427471-C9C6-4020-99F9-37020AFD3CCE}" type="slidenum">
              <a:rPr lang="en-GB" smtClean="0"/>
              <a:pPr/>
              <a:t>16</a:t>
            </a:fld>
            <a:endParaRPr lang="en-GB" dirty="0"/>
          </a:p>
        </p:txBody>
      </p:sp>
    </p:spTree>
    <p:extLst>
      <p:ext uri="{BB962C8B-B14F-4D97-AF65-F5344CB8AC3E}">
        <p14:creationId xmlns:p14="http://schemas.microsoft.com/office/powerpoint/2010/main" val="856610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457CA-6611-2265-AFD8-BD004C86E2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9DC1C9-64EB-C368-8BE5-C7F6E006060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5D584B8-5668-A6EA-47ED-5D5E82BDFE7C}"/>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C6E6BFD0-D7F2-0899-2E90-07560153AEB5}"/>
              </a:ext>
            </a:extLst>
          </p:cNvPr>
          <p:cNvSpPr>
            <a:spLocks noGrp="1"/>
          </p:cNvSpPr>
          <p:nvPr>
            <p:ph type="sldNum" sz="quarter" idx="5"/>
          </p:nvPr>
        </p:nvSpPr>
        <p:spPr/>
        <p:txBody>
          <a:bodyPr/>
          <a:lstStyle/>
          <a:p>
            <a:fld id="{85427471-C9C6-4020-99F9-37020AFD3CCE}" type="slidenum">
              <a:rPr lang="en-GB" smtClean="0"/>
              <a:pPr/>
              <a:t>17</a:t>
            </a:fld>
            <a:endParaRPr lang="en-GB" dirty="0"/>
          </a:p>
        </p:txBody>
      </p:sp>
    </p:spTree>
    <p:extLst>
      <p:ext uri="{BB962C8B-B14F-4D97-AF65-F5344CB8AC3E}">
        <p14:creationId xmlns:p14="http://schemas.microsoft.com/office/powerpoint/2010/main" val="1226084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710E2-B70E-6AAA-62BB-54637D0B4D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AD60212-9696-10C2-0C2D-81528CB2F0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E00605-C32A-0A9B-9F28-C31672D62A2D}"/>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D3A822D4-DDDD-9468-6D91-0C797ED8E272}"/>
              </a:ext>
            </a:extLst>
          </p:cNvPr>
          <p:cNvSpPr>
            <a:spLocks noGrp="1"/>
          </p:cNvSpPr>
          <p:nvPr>
            <p:ph type="sldNum" sz="quarter" idx="5"/>
          </p:nvPr>
        </p:nvSpPr>
        <p:spPr/>
        <p:txBody>
          <a:bodyPr/>
          <a:lstStyle/>
          <a:p>
            <a:fld id="{85427471-C9C6-4020-99F9-37020AFD3CCE}" type="slidenum">
              <a:rPr lang="en-GB" smtClean="0"/>
              <a:pPr/>
              <a:t>18</a:t>
            </a:fld>
            <a:endParaRPr lang="en-GB" dirty="0"/>
          </a:p>
        </p:txBody>
      </p:sp>
    </p:spTree>
    <p:extLst>
      <p:ext uri="{BB962C8B-B14F-4D97-AF65-F5344CB8AC3E}">
        <p14:creationId xmlns:p14="http://schemas.microsoft.com/office/powerpoint/2010/main" val="2478725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78548-923D-AAC1-3ED7-3C89306D459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2BB4E4-EE7A-0B58-7CA6-2E843229D15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D44636-22EE-725F-8FA5-6916F6C3AE09}"/>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0A3FA424-7892-2F8C-D858-74D8D2DE2374}"/>
              </a:ext>
            </a:extLst>
          </p:cNvPr>
          <p:cNvSpPr>
            <a:spLocks noGrp="1"/>
          </p:cNvSpPr>
          <p:nvPr>
            <p:ph type="sldNum" sz="quarter" idx="5"/>
          </p:nvPr>
        </p:nvSpPr>
        <p:spPr/>
        <p:txBody>
          <a:bodyPr/>
          <a:lstStyle/>
          <a:p>
            <a:fld id="{85427471-C9C6-4020-99F9-37020AFD3CCE}" type="slidenum">
              <a:rPr lang="en-GB" smtClean="0"/>
              <a:pPr/>
              <a:t>19</a:t>
            </a:fld>
            <a:endParaRPr lang="en-GB" dirty="0"/>
          </a:p>
        </p:txBody>
      </p:sp>
    </p:spTree>
    <p:extLst>
      <p:ext uri="{BB962C8B-B14F-4D97-AF65-F5344CB8AC3E}">
        <p14:creationId xmlns:p14="http://schemas.microsoft.com/office/powerpoint/2010/main" val="71231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738F0-2045-BAEE-8388-0EACE2B694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A15725-218B-7E8F-BE90-602B1819B7F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64B1CF3-E4AC-ADC8-36C2-3A5185C1DD25}"/>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2B299355-62A7-4A86-C06D-6DA0B1BAA971}"/>
              </a:ext>
            </a:extLst>
          </p:cNvPr>
          <p:cNvSpPr>
            <a:spLocks noGrp="1"/>
          </p:cNvSpPr>
          <p:nvPr>
            <p:ph type="sldNum" sz="quarter" idx="5"/>
          </p:nvPr>
        </p:nvSpPr>
        <p:spPr/>
        <p:txBody>
          <a:bodyPr/>
          <a:lstStyle/>
          <a:p>
            <a:fld id="{85427471-C9C6-4020-99F9-37020AFD3CCE}" type="slidenum">
              <a:rPr lang="en-GB" smtClean="0"/>
              <a:pPr/>
              <a:t>2</a:t>
            </a:fld>
            <a:endParaRPr lang="en-GB" dirty="0"/>
          </a:p>
        </p:txBody>
      </p:sp>
    </p:spTree>
    <p:extLst>
      <p:ext uri="{BB962C8B-B14F-4D97-AF65-F5344CB8AC3E}">
        <p14:creationId xmlns:p14="http://schemas.microsoft.com/office/powerpoint/2010/main" val="4087712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19D9C-4B69-0BF1-E3D0-1443D627221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23FA90-9427-68D2-71F4-4F4BEBAC880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5E9B712-AFCA-D9D7-8236-A15D49671ED0}"/>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B503121C-11B6-B6B7-3AEE-880E1631A3CC}"/>
              </a:ext>
            </a:extLst>
          </p:cNvPr>
          <p:cNvSpPr>
            <a:spLocks noGrp="1"/>
          </p:cNvSpPr>
          <p:nvPr>
            <p:ph type="sldNum" sz="quarter" idx="5"/>
          </p:nvPr>
        </p:nvSpPr>
        <p:spPr/>
        <p:txBody>
          <a:bodyPr/>
          <a:lstStyle/>
          <a:p>
            <a:fld id="{85427471-C9C6-4020-99F9-37020AFD3CCE}" type="slidenum">
              <a:rPr lang="en-GB" smtClean="0"/>
              <a:pPr/>
              <a:t>20</a:t>
            </a:fld>
            <a:endParaRPr lang="en-GB" dirty="0"/>
          </a:p>
        </p:txBody>
      </p:sp>
    </p:spTree>
    <p:extLst>
      <p:ext uri="{BB962C8B-B14F-4D97-AF65-F5344CB8AC3E}">
        <p14:creationId xmlns:p14="http://schemas.microsoft.com/office/powerpoint/2010/main" val="3382596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B5AF4-81F0-1156-02FC-A4E814F7FF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7F7E39-D3D9-57CA-0743-46EAA4BA507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EF6E09A-C6B2-4C33-8DE0-0C0118B577B2}"/>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A960B633-AC38-7670-D6F7-CE201D017AC3}"/>
              </a:ext>
            </a:extLst>
          </p:cNvPr>
          <p:cNvSpPr>
            <a:spLocks noGrp="1"/>
          </p:cNvSpPr>
          <p:nvPr>
            <p:ph type="sldNum" sz="quarter" idx="5"/>
          </p:nvPr>
        </p:nvSpPr>
        <p:spPr/>
        <p:txBody>
          <a:bodyPr/>
          <a:lstStyle/>
          <a:p>
            <a:fld id="{85427471-C9C6-4020-99F9-37020AFD3CCE}" type="slidenum">
              <a:rPr lang="en-GB" smtClean="0"/>
              <a:pPr/>
              <a:t>21</a:t>
            </a:fld>
            <a:endParaRPr lang="en-GB" dirty="0"/>
          </a:p>
        </p:txBody>
      </p:sp>
    </p:spTree>
    <p:extLst>
      <p:ext uri="{BB962C8B-B14F-4D97-AF65-F5344CB8AC3E}">
        <p14:creationId xmlns:p14="http://schemas.microsoft.com/office/powerpoint/2010/main" val="2915264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90DD1-EE47-4F94-A6E6-C01A7D49ABD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1A7A0B-345A-B2FF-62C7-35B1C61AFF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F38327F-8984-B227-D24F-0611D8B26754}"/>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F6910868-E131-B0E9-FB22-13A50640B011}"/>
              </a:ext>
            </a:extLst>
          </p:cNvPr>
          <p:cNvSpPr>
            <a:spLocks noGrp="1"/>
          </p:cNvSpPr>
          <p:nvPr>
            <p:ph type="sldNum" sz="quarter" idx="5"/>
          </p:nvPr>
        </p:nvSpPr>
        <p:spPr/>
        <p:txBody>
          <a:bodyPr/>
          <a:lstStyle/>
          <a:p>
            <a:fld id="{85427471-C9C6-4020-99F9-37020AFD3CCE}" type="slidenum">
              <a:rPr lang="en-GB" smtClean="0"/>
              <a:pPr/>
              <a:t>22</a:t>
            </a:fld>
            <a:endParaRPr lang="en-GB" dirty="0"/>
          </a:p>
        </p:txBody>
      </p:sp>
    </p:spTree>
    <p:extLst>
      <p:ext uri="{BB962C8B-B14F-4D97-AF65-F5344CB8AC3E}">
        <p14:creationId xmlns:p14="http://schemas.microsoft.com/office/powerpoint/2010/main" val="3103149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22D62-64FD-2A0E-C7BF-556A5ACBF67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704CDC-06D0-48DA-09AF-4FB4226B733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AA61276-9643-8C0A-7609-0438F103700B}"/>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74239942-F437-2F1D-5AE9-A5FD467DC436}"/>
              </a:ext>
            </a:extLst>
          </p:cNvPr>
          <p:cNvSpPr>
            <a:spLocks noGrp="1"/>
          </p:cNvSpPr>
          <p:nvPr>
            <p:ph type="sldNum" sz="quarter" idx="5"/>
          </p:nvPr>
        </p:nvSpPr>
        <p:spPr/>
        <p:txBody>
          <a:bodyPr/>
          <a:lstStyle/>
          <a:p>
            <a:fld id="{85427471-C9C6-4020-99F9-37020AFD3CCE}" type="slidenum">
              <a:rPr lang="en-GB" smtClean="0"/>
              <a:pPr/>
              <a:t>23</a:t>
            </a:fld>
            <a:endParaRPr lang="en-GB" dirty="0"/>
          </a:p>
        </p:txBody>
      </p:sp>
    </p:spTree>
    <p:extLst>
      <p:ext uri="{BB962C8B-B14F-4D97-AF65-F5344CB8AC3E}">
        <p14:creationId xmlns:p14="http://schemas.microsoft.com/office/powerpoint/2010/main" val="1316533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7C581-6303-C59A-D85F-70D61C2205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EC7C7D-E692-B852-1382-37D08DD9F0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C89C7C6-DFB0-21FC-C350-EFD450676F45}"/>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541B2FFB-FAD9-6A7B-7FFC-89CF3ABB3811}"/>
              </a:ext>
            </a:extLst>
          </p:cNvPr>
          <p:cNvSpPr>
            <a:spLocks noGrp="1"/>
          </p:cNvSpPr>
          <p:nvPr>
            <p:ph type="sldNum" sz="quarter" idx="5"/>
          </p:nvPr>
        </p:nvSpPr>
        <p:spPr/>
        <p:txBody>
          <a:bodyPr/>
          <a:lstStyle/>
          <a:p>
            <a:fld id="{85427471-C9C6-4020-99F9-37020AFD3CCE}" type="slidenum">
              <a:rPr lang="en-GB" smtClean="0"/>
              <a:pPr/>
              <a:t>24</a:t>
            </a:fld>
            <a:endParaRPr lang="en-GB" dirty="0"/>
          </a:p>
        </p:txBody>
      </p:sp>
    </p:spTree>
    <p:extLst>
      <p:ext uri="{BB962C8B-B14F-4D97-AF65-F5344CB8AC3E}">
        <p14:creationId xmlns:p14="http://schemas.microsoft.com/office/powerpoint/2010/main" val="3782975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EC965-E923-CA69-1087-77ACE01F4B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403BC5-F31D-B9E2-415C-D184178BA9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587681-CE91-7B45-9227-FE5AD003C61A}"/>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9B199A7B-D577-2589-859C-77D214AAC100}"/>
              </a:ext>
            </a:extLst>
          </p:cNvPr>
          <p:cNvSpPr>
            <a:spLocks noGrp="1"/>
          </p:cNvSpPr>
          <p:nvPr>
            <p:ph type="sldNum" sz="quarter" idx="5"/>
          </p:nvPr>
        </p:nvSpPr>
        <p:spPr/>
        <p:txBody>
          <a:bodyPr/>
          <a:lstStyle/>
          <a:p>
            <a:fld id="{85427471-C9C6-4020-99F9-37020AFD3CCE}" type="slidenum">
              <a:rPr lang="en-GB" smtClean="0"/>
              <a:pPr/>
              <a:t>25</a:t>
            </a:fld>
            <a:endParaRPr lang="en-GB" dirty="0"/>
          </a:p>
        </p:txBody>
      </p:sp>
    </p:spTree>
    <p:extLst>
      <p:ext uri="{BB962C8B-B14F-4D97-AF65-F5344CB8AC3E}">
        <p14:creationId xmlns:p14="http://schemas.microsoft.com/office/powerpoint/2010/main" val="2424470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2EEA0-C56B-2BCD-F146-80FBB6D2A6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D46DE9F-8621-50E3-5CE2-24A8589896D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D939C95-A657-43A4-1BB3-25F209C7BCDB}"/>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0BD822DD-423B-AC76-AB6C-CAC8B82DCD39}"/>
              </a:ext>
            </a:extLst>
          </p:cNvPr>
          <p:cNvSpPr>
            <a:spLocks noGrp="1"/>
          </p:cNvSpPr>
          <p:nvPr>
            <p:ph type="sldNum" sz="quarter" idx="5"/>
          </p:nvPr>
        </p:nvSpPr>
        <p:spPr/>
        <p:txBody>
          <a:bodyPr/>
          <a:lstStyle/>
          <a:p>
            <a:fld id="{85427471-C9C6-4020-99F9-37020AFD3CCE}" type="slidenum">
              <a:rPr lang="en-GB" smtClean="0"/>
              <a:pPr/>
              <a:t>26</a:t>
            </a:fld>
            <a:endParaRPr lang="en-GB" dirty="0"/>
          </a:p>
        </p:txBody>
      </p:sp>
    </p:spTree>
    <p:extLst>
      <p:ext uri="{BB962C8B-B14F-4D97-AF65-F5344CB8AC3E}">
        <p14:creationId xmlns:p14="http://schemas.microsoft.com/office/powerpoint/2010/main" val="1722619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1320D-992B-0443-6E43-7FB914B04D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943EAA-7F0F-D759-A7F6-918A462D8F6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95A9AB6-F442-6D79-8A1A-3153277A5B7E}"/>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ABC5980F-E050-2B2D-7928-00C2AEBBBB17}"/>
              </a:ext>
            </a:extLst>
          </p:cNvPr>
          <p:cNvSpPr>
            <a:spLocks noGrp="1"/>
          </p:cNvSpPr>
          <p:nvPr>
            <p:ph type="sldNum" sz="quarter" idx="5"/>
          </p:nvPr>
        </p:nvSpPr>
        <p:spPr/>
        <p:txBody>
          <a:bodyPr/>
          <a:lstStyle/>
          <a:p>
            <a:fld id="{85427471-C9C6-4020-99F9-37020AFD3CCE}" type="slidenum">
              <a:rPr lang="en-GB" smtClean="0"/>
              <a:pPr/>
              <a:t>27</a:t>
            </a:fld>
            <a:endParaRPr lang="en-GB" dirty="0"/>
          </a:p>
        </p:txBody>
      </p:sp>
    </p:spTree>
    <p:extLst>
      <p:ext uri="{BB962C8B-B14F-4D97-AF65-F5344CB8AC3E}">
        <p14:creationId xmlns:p14="http://schemas.microsoft.com/office/powerpoint/2010/main" val="983191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97748-744A-EEB0-5FAE-BE1EB002E3B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6FB689-EB1E-8258-9D32-984FA97DEEE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C75307-874C-D93D-FCA3-303099C9B7DD}"/>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D6D4427C-5144-B67F-A969-6F1172833EA7}"/>
              </a:ext>
            </a:extLst>
          </p:cNvPr>
          <p:cNvSpPr>
            <a:spLocks noGrp="1"/>
          </p:cNvSpPr>
          <p:nvPr>
            <p:ph type="sldNum" sz="quarter" idx="5"/>
          </p:nvPr>
        </p:nvSpPr>
        <p:spPr/>
        <p:txBody>
          <a:bodyPr/>
          <a:lstStyle/>
          <a:p>
            <a:fld id="{85427471-C9C6-4020-99F9-37020AFD3CCE}" type="slidenum">
              <a:rPr lang="en-GB" smtClean="0"/>
              <a:pPr/>
              <a:t>28</a:t>
            </a:fld>
            <a:endParaRPr lang="en-GB" dirty="0"/>
          </a:p>
        </p:txBody>
      </p:sp>
    </p:spTree>
    <p:extLst>
      <p:ext uri="{BB962C8B-B14F-4D97-AF65-F5344CB8AC3E}">
        <p14:creationId xmlns:p14="http://schemas.microsoft.com/office/powerpoint/2010/main" val="953347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85427471-C9C6-4020-99F9-37020AFD3CCE}" type="slidenum">
              <a:rPr lang="en-GB" smtClean="0"/>
              <a:pPr/>
              <a:t>29</a:t>
            </a:fld>
            <a:endParaRPr lang="en-GB" dirty="0"/>
          </a:p>
        </p:txBody>
      </p:sp>
    </p:spTree>
    <p:extLst>
      <p:ext uri="{BB962C8B-B14F-4D97-AF65-F5344CB8AC3E}">
        <p14:creationId xmlns:p14="http://schemas.microsoft.com/office/powerpoint/2010/main" val="378844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1257F-09E7-74C6-4558-ED3286D154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7F1039-B541-FEF4-8CCD-354549F6E1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7D45FB-833A-455E-1BA4-F63659E13392}"/>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7490FE3D-3D5C-915F-AA62-C6C6FC8BE15C}"/>
              </a:ext>
            </a:extLst>
          </p:cNvPr>
          <p:cNvSpPr>
            <a:spLocks noGrp="1"/>
          </p:cNvSpPr>
          <p:nvPr>
            <p:ph type="sldNum" sz="quarter" idx="5"/>
          </p:nvPr>
        </p:nvSpPr>
        <p:spPr/>
        <p:txBody>
          <a:bodyPr/>
          <a:lstStyle/>
          <a:p>
            <a:fld id="{85427471-C9C6-4020-99F9-37020AFD3CCE}" type="slidenum">
              <a:rPr lang="en-GB" smtClean="0"/>
              <a:pPr/>
              <a:t>3</a:t>
            </a:fld>
            <a:endParaRPr lang="en-GB" dirty="0"/>
          </a:p>
        </p:txBody>
      </p:sp>
    </p:spTree>
    <p:extLst>
      <p:ext uri="{BB962C8B-B14F-4D97-AF65-F5344CB8AC3E}">
        <p14:creationId xmlns:p14="http://schemas.microsoft.com/office/powerpoint/2010/main" val="3670149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9DDF6-258D-1E0D-155B-E297331BBF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EC00BC-F88A-B7DA-EC10-70546C72317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F96F3F-8B42-AE45-86E7-62EEB6D61C64}"/>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48A26566-AF94-AA62-CD90-CDB8E7622022}"/>
              </a:ext>
            </a:extLst>
          </p:cNvPr>
          <p:cNvSpPr>
            <a:spLocks noGrp="1"/>
          </p:cNvSpPr>
          <p:nvPr>
            <p:ph type="sldNum" sz="quarter" idx="5"/>
          </p:nvPr>
        </p:nvSpPr>
        <p:spPr/>
        <p:txBody>
          <a:bodyPr/>
          <a:lstStyle/>
          <a:p>
            <a:fld id="{85427471-C9C6-4020-99F9-37020AFD3CCE}" type="slidenum">
              <a:rPr lang="en-GB" smtClean="0"/>
              <a:pPr/>
              <a:t>30</a:t>
            </a:fld>
            <a:endParaRPr lang="en-GB" dirty="0"/>
          </a:p>
        </p:txBody>
      </p:sp>
    </p:spTree>
    <p:extLst>
      <p:ext uri="{BB962C8B-B14F-4D97-AF65-F5344CB8AC3E}">
        <p14:creationId xmlns:p14="http://schemas.microsoft.com/office/powerpoint/2010/main" val="1412993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1D34C-1CBF-D7F1-8D19-B7CF6FFF933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EF5359-1891-1EA6-9A59-139991DBD5D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A259785-8709-AA11-00EB-44F3E4F798FD}"/>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9301E5E2-CDDE-D625-1F9E-2AA425C00A0F}"/>
              </a:ext>
            </a:extLst>
          </p:cNvPr>
          <p:cNvSpPr>
            <a:spLocks noGrp="1"/>
          </p:cNvSpPr>
          <p:nvPr>
            <p:ph type="sldNum" sz="quarter" idx="5"/>
          </p:nvPr>
        </p:nvSpPr>
        <p:spPr/>
        <p:txBody>
          <a:bodyPr/>
          <a:lstStyle/>
          <a:p>
            <a:fld id="{85427471-C9C6-4020-99F9-37020AFD3CCE}" type="slidenum">
              <a:rPr lang="en-GB" smtClean="0"/>
              <a:pPr/>
              <a:t>31</a:t>
            </a:fld>
            <a:endParaRPr lang="en-GB" dirty="0"/>
          </a:p>
        </p:txBody>
      </p:sp>
    </p:spTree>
    <p:extLst>
      <p:ext uri="{BB962C8B-B14F-4D97-AF65-F5344CB8AC3E}">
        <p14:creationId xmlns:p14="http://schemas.microsoft.com/office/powerpoint/2010/main" val="677785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85427471-C9C6-4020-99F9-37020AFD3CCE}" type="slidenum">
              <a:rPr lang="en-GB" smtClean="0"/>
              <a:pPr/>
              <a:t>32</a:t>
            </a:fld>
            <a:endParaRPr lang="en-GB" dirty="0"/>
          </a:p>
        </p:txBody>
      </p:sp>
    </p:spTree>
    <p:extLst>
      <p:ext uri="{BB962C8B-B14F-4D97-AF65-F5344CB8AC3E}">
        <p14:creationId xmlns:p14="http://schemas.microsoft.com/office/powerpoint/2010/main" val="1870271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85427471-C9C6-4020-99F9-37020AFD3CCE}" type="slidenum">
              <a:rPr lang="en-GB" smtClean="0"/>
              <a:pPr/>
              <a:t>33</a:t>
            </a:fld>
            <a:endParaRPr lang="en-GB" dirty="0"/>
          </a:p>
        </p:txBody>
      </p:sp>
    </p:spTree>
    <p:extLst>
      <p:ext uri="{BB962C8B-B14F-4D97-AF65-F5344CB8AC3E}">
        <p14:creationId xmlns:p14="http://schemas.microsoft.com/office/powerpoint/2010/main" val="246863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FFC4C-F55A-48CF-EF5C-D5D256A41C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3A183F-10D8-8AF5-ECD4-B0A2C06979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C5502EB-F158-8EA4-9D3A-BFAAFB087B77}"/>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A439E4B2-5B5B-A734-1CC6-BAD5135296CC}"/>
              </a:ext>
            </a:extLst>
          </p:cNvPr>
          <p:cNvSpPr>
            <a:spLocks noGrp="1"/>
          </p:cNvSpPr>
          <p:nvPr>
            <p:ph type="sldNum" sz="quarter" idx="5"/>
          </p:nvPr>
        </p:nvSpPr>
        <p:spPr/>
        <p:txBody>
          <a:bodyPr/>
          <a:lstStyle/>
          <a:p>
            <a:fld id="{85427471-C9C6-4020-99F9-37020AFD3CCE}" type="slidenum">
              <a:rPr lang="en-GB" smtClean="0"/>
              <a:pPr/>
              <a:t>4</a:t>
            </a:fld>
            <a:endParaRPr lang="en-GB" dirty="0"/>
          </a:p>
        </p:txBody>
      </p:sp>
    </p:spTree>
    <p:extLst>
      <p:ext uri="{BB962C8B-B14F-4D97-AF65-F5344CB8AC3E}">
        <p14:creationId xmlns:p14="http://schemas.microsoft.com/office/powerpoint/2010/main" val="871605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F8E27-1668-73EF-BA97-F9FC985EB9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4FF3DC-2301-F37E-E357-FBB30E9CAD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5BB872C-F57E-0CBA-CCCE-127731D5892B}"/>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B265DD4D-8CFC-D840-806E-1CB923BEDC7D}"/>
              </a:ext>
            </a:extLst>
          </p:cNvPr>
          <p:cNvSpPr>
            <a:spLocks noGrp="1"/>
          </p:cNvSpPr>
          <p:nvPr>
            <p:ph type="sldNum" sz="quarter" idx="5"/>
          </p:nvPr>
        </p:nvSpPr>
        <p:spPr/>
        <p:txBody>
          <a:bodyPr/>
          <a:lstStyle/>
          <a:p>
            <a:fld id="{85427471-C9C6-4020-99F9-37020AFD3CCE}" type="slidenum">
              <a:rPr lang="en-GB" smtClean="0"/>
              <a:pPr/>
              <a:t>5</a:t>
            </a:fld>
            <a:endParaRPr lang="en-GB" dirty="0"/>
          </a:p>
        </p:txBody>
      </p:sp>
    </p:spTree>
    <p:extLst>
      <p:ext uri="{BB962C8B-B14F-4D97-AF65-F5344CB8AC3E}">
        <p14:creationId xmlns:p14="http://schemas.microsoft.com/office/powerpoint/2010/main" val="4073518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8DACC-05A2-1C9E-7938-782C1D3550A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5BB41B-1F0E-89EE-FE4D-25F78294647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2618A4-D5BC-0C29-624A-14EAF74D6181}"/>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3FD72AC1-E99F-3261-6A7E-DF1A6C6C58BA}"/>
              </a:ext>
            </a:extLst>
          </p:cNvPr>
          <p:cNvSpPr>
            <a:spLocks noGrp="1"/>
          </p:cNvSpPr>
          <p:nvPr>
            <p:ph type="sldNum" sz="quarter" idx="5"/>
          </p:nvPr>
        </p:nvSpPr>
        <p:spPr/>
        <p:txBody>
          <a:bodyPr/>
          <a:lstStyle/>
          <a:p>
            <a:fld id="{85427471-C9C6-4020-99F9-37020AFD3CCE}" type="slidenum">
              <a:rPr lang="en-GB" smtClean="0"/>
              <a:pPr/>
              <a:t>6</a:t>
            </a:fld>
            <a:endParaRPr lang="en-GB" dirty="0"/>
          </a:p>
        </p:txBody>
      </p:sp>
    </p:spTree>
    <p:extLst>
      <p:ext uri="{BB962C8B-B14F-4D97-AF65-F5344CB8AC3E}">
        <p14:creationId xmlns:p14="http://schemas.microsoft.com/office/powerpoint/2010/main" val="2735530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6CCA-5878-4039-CF3C-0352318EE67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ADFADD-AC7F-F7DA-C56D-42B8819F2D7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F079CFC-57EF-BBB7-9F5D-169D90A8D0A0}"/>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BA90EF41-BBA7-0B7A-BD8C-C546163146C5}"/>
              </a:ext>
            </a:extLst>
          </p:cNvPr>
          <p:cNvSpPr>
            <a:spLocks noGrp="1"/>
          </p:cNvSpPr>
          <p:nvPr>
            <p:ph type="sldNum" sz="quarter" idx="5"/>
          </p:nvPr>
        </p:nvSpPr>
        <p:spPr/>
        <p:txBody>
          <a:bodyPr/>
          <a:lstStyle/>
          <a:p>
            <a:fld id="{85427471-C9C6-4020-99F9-37020AFD3CCE}" type="slidenum">
              <a:rPr lang="en-GB" smtClean="0"/>
              <a:pPr/>
              <a:t>7</a:t>
            </a:fld>
            <a:endParaRPr lang="en-GB" dirty="0"/>
          </a:p>
        </p:txBody>
      </p:sp>
    </p:spTree>
    <p:extLst>
      <p:ext uri="{BB962C8B-B14F-4D97-AF65-F5344CB8AC3E}">
        <p14:creationId xmlns:p14="http://schemas.microsoft.com/office/powerpoint/2010/main" val="329291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D5F29-1391-708F-6A86-7D1BB4CFFA0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A92633-D342-A8AF-F26B-223E7C17D46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6E0A23A-58B2-8360-C58D-E5F2ACE158C5}"/>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6676EEC5-AA4D-C28A-7C4C-D237E3465EA7}"/>
              </a:ext>
            </a:extLst>
          </p:cNvPr>
          <p:cNvSpPr>
            <a:spLocks noGrp="1"/>
          </p:cNvSpPr>
          <p:nvPr>
            <p:ph type="sldNum" sz="quarter" idx="5"/>
          </p:nvPr>
        </p:nvSpPr>
        <p:spPr/>
        <p:txBody>
          <a:bodyPr/>
          <a:lstStyle/>
          <a:p>
            <a:fld id="{85427471-C9C6-4020-99F9-37020AFD3CCE}" type="slidenum">
              <a:rPr lang="en-GB" smtClean="0"/>
              <a:pPr/>
              <a:t>8</a:t>
            </a:fld>
            <a:endParaRPr lang="en-GB" dirty="0"/>
          </a:p>
        </p:txBody>
      </p:sp>
    </p:spTree>
    <p:extLst>
      <p:ext uri="{BB962C8B-B14F-4D97-AF65-F5344CB8AC3E}">
        <p14:creationId xmlns:p14="http://schemas.microsoft.com/office/powerpoint/2010/main" val="4013998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D0A74-8F31-4D58-B63E-5EFC67335E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6A5275-FEA1-5F28-265C-BB4EA90981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9C0145A-0D5F-076F-5D7D-7EBE9CC8CE06}"/>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49194AEB-0DC7-6E46-E7CC-D931C62DA2DA}"/>
              </a:ext>
            </a:extLst>
          </p:cNvPr>
          <p:cNvSpPr>
            <a:spLocks noGrp="1"/>
          </p:cNvSpPr>
          <p:nvPr>
            <p:ph type="sldNum" sz="quarter" idx="5"/>
          </p:nvPr>
        </p:nvSpPr>
        <p:spPr/>
        <p:txBody>
          <a:bodyPr/>
          <a:lstStyle/>
          <a:p>
            <a:fld id="{85427471-C9C6-4020-99F9-37020AFD3CCE}" type="slidenum">
              <a:rPr lang="en-GB" smtClean="0"/>
              <a:pPr/>
              <a:t>9</a:t>
            </a:fld>
            <a:endParaRPr lang="en-GB" dirty="0"/>
          </a:p>
        </p:txBody>
      </p:sp>
    </p:spTree>
    <p:extLst>
      <p:ext uri="{BB962C8B-B14F-4D97-AF65-F5344CB8AC3E}">
        <p14:creationId xmlns:p14="http://schemas.microsoft.com/office/powerpoint/2010/main" val="2787774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sv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image" Target="../media/image17.emf"/><Relationship Id="rId4" Type="http://schemas.openxmlformats.org/officeDocument/2006/relationships/oleObject" Target="../embeddings/oleObject28.bin"/></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ligh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CE67324-42B3-74CC-D025-CB7EC93BDD65}"/>
              </a:ext>
            </a:extLst>
          </p:cNvPr>
          <p:cNvGraphicFramePr>
            <a:graphicFrameLocks noChangeAspect="1"/>
          </p:cNvGraphicFramePr>
          <p:nvPr userDrawn="1">
            <p:custDataLst>
              <p:tags r:id="rId1"/>
            </p:custDataLst>
            <p:extLst>
              <p:ext uri="{D42A27DB-BD31-4B8C-83A1-F6EECF244321}">
                <p14:modId xmlns:p14="http://schemas.microsoft.com/office/powerpoint/2010/main" val="3350484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Bildplatzhalter 11">
            <a:extLst>
              <a:ext uri="{FF2B5EF4-FFF2-40B4-BE49-F238E27FC236}">
                <a16:creationId xmlns:a16="http://schemas.microsoft.com/office/drawing/2014/main" id="{0D68C542-CD1B-FF5D-61EB-44C8215E2E8A}"/>
              </a:ext>
            </a:extLst>
          </p:cNvPr>
          <p:cNvSpPr>
            <a:spLocks noGrp="1"/>
          </p:cNvSpPr>
          <p:nvPr>
            <p:ph type="pic" sz="quarter" idx="11"/>
          </p:nvPr>
        </p:nvSpPr>
        <p:spPr>
          <a:xfrm>
            <a:off x="0" y="1645216"/>
            <a:ext cx="12192000" cy="5212784"/>
          </a:xfrm>
          <a:noFill/>
        </p:spPr>
        <p:txBody>
          <a:bodyPr/>
          <a:lstStyle>
            <a:lvl1pPr rtl="0">
              <a:defRPr>
                <a:solidFill>
                  <a:schemeClr val="bg1"/>
                </a:solidFill>
              </a:defRPr>
            </a:lvl1pPr>
          </a:lstStyle>
          <a:p>
            <a:r>
              <a:rPr lang="en-US"/>
              <a:t>Click icon to add picture</a:t>
            </a:r>
            <a:endParaRPr lang="en-GB" dirty="0"/>
          </a:p>
        </p:txBody>
      </p:sp>
      <p:sp>
        <p:nvSpPr>
          <p:cNvPr id="2" name="Titel 1">
            <a:extLst>
              <a:ext uri="{FF2B5EF4-FFF2-40B4-BE49-F238E27FC236}">
                <a16:creationId xmlns:a16="http://schemas.microsoft.com/office/drawing/2014/main" id="{C6332A4D-5038-9432-8A1A-A44108441675}"/>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lvl1pPr>
          </a:lstStyle>
          <a:p>
            <a:r>
              <a:rPr lang="en-GB" dirty="0"/>
              <a:t>Title of</a:t>
            </a:r>
            <a:br>
              <a:rPr lang="en-GB" dirty="0"/>
            </a:br>
            <a:r>
              <a:rPr lang="en-GB" dirty="0"/>
              <a:t>presentation</a:t>
            </a:r>
          </a:p>
        </p:txBody>
      </p:sp>
      <p:sp>
        <p:nvSpPr>
          <p:cNvPr id="3" name="Untertitel 2">
            <a:extLst>
              <a:ext uri="{FF2B5EF4-FFF2-40B4-BE49-F238E27FC236}">
                <a16:creationId xmlns:a16="http://schemas.microsoft.com/office/drawing/2014/main" id="{73921835-ADF3-C263-078E-96BAAFAE2127}"/>
              </a:ext>
            </a:extLst>
          </p:cNvPr>
          <p:cNvSpPr>
            <a:spLocks noGrp="1"/>
          </p:cNvSpPr>
          <p:nvPr>
            <p:ph type="subTitle" idx="1" hasCustomPrompt="1"/>
          </p:nvPr>
        </p:nvSpPr>
        <p:spPr>
          <a:xfrm>
            <a:off x="1171606" y="3586850"/>
            <a:ext cx="10457228" cy="1655762"/>
          </a:xfrm>
        </p:spPr>
        <p:txBody>
          <a:bodyPr/>
          <a:lstStyle>
            <a:lvl1pPr marL="0" indent="0" algn="l" rtl="0">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0" name="Textplatzhalter 9">
            <a:extLst>
              <a:ext uri="{FF2B5EF4-FFF2-40B4-BE49-F238E27FC236}">
                <a16:creationId xmlns:a16="http://schemas.microsoft.com/office/drawing/2014/main" id="{C766049C-C011-7EF7-4616-8D13DE0BCE1E}"/>
              </a:ext>
            </a:extLst>
          </p:cNvPr>
          <p:cNvSpPr>
            <a:spLocks noGrp="1"/>
          </p:cNvSpPr>
          <p:nvPr>
            <p:ph type="body" sz="quarter" idx="10" hasCustomPrompt="1"/>
          </p:nvPr>
        </p:nvSpPr>
        <p:spPr>
          <a:xfrm>
            <a:off x="1171606" y="5819364"/>
            <a:ext cx="10453656" cy="277649"/>
          </a:xfrm>
        </p:spPr>
        <p:txBody>
          <a:bodyPr/>
          <a:lstStyle>
            <a:lvl1pPr rtl="0">
              <a:defRPr sz="1400" b="0"/>
            </a:lvl1pPr>
            <a:lvl2pPr>
              <a:defRPr sz="1400" b="0"/>
            </a:lvl2pPr>
            <a:lvl3pPr>
              <a:defRPr sz="1400" b="0"/>
            </a:lvl3pPr>
            <a:lvl4pPr>
              <a:defRPr sz="1400" b="0"/>
            </a:lvl4pPr>
            <a:lvl5pPr>
              <a:defRPr sz="1400" b="0"/>
            </a:lvl5pPr>
          </a:lstStyle>
          <a:p>
            <a:pPr lvl="0"/>
            <a:r>
              <a:rPr lang="en-GB" dirty="0"/>
              <a:t>Date | Author</a:t>
            </a:r>
          </a:p>
        </p:txBody>
      </p:sp>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984" y="536406"/>
            <a:ext cx="1739654" cy="542363"/>
          </a:xfrm>
          <a:prstGeom prst="rect">
            <a:avLst/>
          </a:prstGeom>
        </p:spPr>
      </p:pic>
    </p:spTree>
    <p:extLst>
      <p:ext uri="{BB962C8B-B14F-4D97-AF65-F5344CB8AC3E}">
        <p14:creationId xmlns:p14="http://schemas.microsoft.com/office/powerpoint/2010/main" val="64065602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Industry segmen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2F66B9A-9DF6-0B38-DBB1-0B382EFDEEC3}"/>
              </a:ext>
            </a:extLst>
          </p:cNvPr>
          <p:cNvGraphicFramePr>
            <a:graphicFrameLocks noChangeAspect="1"/>
          </p:cNvGraphicFramePr>
          <p:nvPr userDrawn="1">
            <p:custDataLst>
              <p:tags r:id="rId1"/>
            </p:custDataLst>
            <p:extLst>
              <p:ext uri="{D42A27DB-BD31-4B8C-83A1-F6EECF244321}">
                <p14:modId xmlns:p14="http://schemas.microsoft.com/office/powerpoint/2010/main" val="40800720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B4490A58-1C85-726E-6A4C-D798BC622A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636713"/>
            <a:ext cx="12192000" cy="5221287"/>
          </a:xfrm>
          <a:prstGeom prst="rect">
            <a:avLst/>
          </a:prstGeom>
        </p:spPr>
      </p:pic>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1">
            <a:extLst>
              <a:ext uri="{FF2B5EF4-FFF2-40B4-BE49-F238E27FC236}">
                <a16:creationId xmlns:a16="http://schemas.microsoft.com/office/drawing/2014/main" id="{116212AC-03AC-0A3A-7C1E-9D32A320D728}"/>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9" name="Untertitel 2">
            <a:extLst>
              <a:ext uri="{FF2B5EF4-FFF2-40B4-BE49-F238E27FC236}">
                <a16:creationId xmlns:a16="http://schemas.microsoft.com/office/drawing/2014/main" id="{480AE47E-92D1-9190-B344-CE31B377A1C4}"/>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1" name="Textplatzhalter 9">
            <a:extLst>
              <a:ext uri="{FF2B5EF4-FFF2-40B4-BE49-F238E27FC236}">
                <a16:creationId xmlns:a16="http://schemas.microsoft.com/office/drawing/2014/main" id="{FD377B4A-D559-8ABF-F636-0E5342D7BE52}"/>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spTree>
    <p:extLst>
      <p:ext uri="{BB962C8B-B14F-4D97-AF65-F5344CB8AC3E}">
        <p14:creationId xmlns:p14="http://schemas.microsoft.com/office/powerpoint/2010/main" val="142392696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 Mining segmen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0DAA8D9-59F5-ED81-44EA-E7E595241A5F}"/>
              </a:ext>
            </a:extLst>
          </p:cNvPr>
          <p:cNvGraphicFramePr>
            <a:graphicFrameLocks noChangeAspect="1"/>
          </p:cNvGraphicFramePr>
          <p:nvPr userDrawn="1">
            <p:custDataLst>
              <p:tags r:id="rId1"/>
            </p:custDataLst>
            <p:extLst>
              <p:ext uri="{D42A27DB-BD31-4B8C-83A1-F6EECF244321}">
                <p14:modId xmlns:p14="http://schemas.microsoft.com/office/powerpoint/2010/main" val="24255417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B4490A58-1C85-726E-6A4C-D798BC622A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636713"/>
            <a:ext cx="12192000" cy="5221287"/>
          </a:xfrm>
          <a:prstGeom prst="rect">
            <a:avLst/>
          </a:prstGeom>
        </p:spPr>
      </p:pic>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1">
            <a:extLst>
              <a:ext uri="{FF2B5EF4-FFF2-40B4-BE49-F238E27FC236}">
                <a16:creationId xmlns:a16="http://schemas.microsoft.com/office/drawing/2014/main" id="{116212AC-03AC-0A3A-7C1E-9D32A320D728}"/>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9" name="Untertitel 2">
            <a:extLst>
              <a:ext uri="{FF2B5EF4-FFF2-40B4-BE49-F238E27FC236}">
                <a16:creationId xmlns:a16="http://schemas.microsoft.com/office/drawing/2014/main" id="{480AE47E-92D1-9190-B344-CE31B377A1C4}"/>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1" name="Textplatzhalter 9">
            <a:extLst>
              <a:ext uri="{FF2B5EF4-FFF2-40B4-BE49-F238E27FC236}">
                <a16:creationId xmlns:a16="http://schemas.microsoft.com/office/drawing/2014/main" id="{FD377B4A-D559-8ABF-F636-0E5342D7BE52}"/>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a:t>Date  |  Author</a:t>
            </a:r>
            <a:endParaRPr lang="en-GB" dirty="0"/>
          </a:p>
        </p:txBody>
      </p:sp>
    </p:spTree>
    <p:extLst>
      <p:ext uri="{BB962C8B-B14F-4D97-AF65-F5344CB8AC3E}">
        <p14:creationId xmlns:p14="http://schemas.microsoft.com/office/powerpoint/2010/main" val="35035567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Petrochemistry/Chemistry segmen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0B7532A-6D34-CB01-97D0-C1A3CE450214}"/>
              </a:ext>
            </a:extLst>
          </p:cNvPr>
          <p:cNvGraphicFramePr>
            <a:graphicFrameLocks noChangeAspect="1"/>
          </p:cNvGraphicFramePr>
          <p:nvPr userDrawn="1">
            <p:custDataLst>
              <p:tags r:id="rId1"/>
            </p:custDataLst>
            <p:extLst>
              <p:ext uri="{D42A27DB-BD31-4B8C-83A1-F6EECF244321}">
                <p14:modId xmlns:p14="http://schemas.microsoft.com/office/powerpoint/2010/main" val="995750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B4490A58-1C85-726E-6A4C-D798BC622A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636713"/>
            <a:ext cx="12192000" cy="5221287"/>
          </a:xfrm>
          <a:prstGeom prst="rect">
            <a:avLst/>
          </a:prstGeom>
        </p:spPr>
      </p:pic>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1">
            <a:extLst>
              <a:ext uri="{FF2B5EF4-FFF2-40B4-BE49-F238E27FC236}">
                <a16:creationId xmlns:a16="http://schemas.microsoft.com/office/drawing/2014/main" id="{116212AC-03AC-0A3A-7C1E-9D32A320D728}"/>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9" name="Untertitel 2">
            <a:extLst>
              <a:ext uri="{FF2B5EF4-FFF2-40B4-BE49-F238E27FC236}">
                <a16:creationId xmlns:a16="http://schemas.microsoft.com/office/drawing/2014/main" id="{480AE47E-92D1-9190-B344-CE31B377A1C4}"/>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1" name="Textplatzhalter 9">
            <a:extLst>
              <a:ext uri="{FF2B5EF4-FFF2-40B4-BE49-F238E27FC236}">
                <a16:creationId xmlns:a16="http://schemas.microsoft.com/office/drawing/2014/main" id="{FD377B4A-D559-8ABF-F636-0E5342D7BE52}"/>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spTree>
    <p:extLst>
      <p:ext uri="{BB962C8B-B14F-4D97-AF65-F5344CB8AC3E}">
        <p14:creationId xmlns:p14="http://schemas.microsoft.com/office/powerpoint/2010/main" val="35793275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Water segmen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D6394E6-E618-0458-128A-22B5F8A67663}"/>
              </a:ext>
            </a:extLst>
          </p:cNvPr>
          <p:cNvGraphicFramePr>
            <a:graphicFrameLocks noChangeAspect="1"/>
          </p:cNvGraphicFramePr>
          <p:nvPr userDrawn="1">
            <p:custDataLst>
              <p:tags r:id="rId1"/>
            </p:custDataLst>
            <p:extLst>
              <p:ext uri="{D42A27DB-BD31-4B8C-83A1-F6EECF244321}">
                <p14:modId xmlns:p14="http://schemas.microsoft.com/office/powerpoint/2010/main" val="3292672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B4490A58-1C85-726E-6A4C-D798BC622A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636713"/>
            <a:ext cx="12192000" cy="5221287"/>
          </a:xfrm>
          <a:prstGeom prst="rect">
            <a:avLst/>
          </a:prstGeom>
        </p:spPr>
      </p:pic>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1">
            <a:extLst>
              <a:ext uri="{FF2B5EF4-FFF2-40B4-BE49-F238E27FC236}">
                <a16:creationId xmlns:a16="http://schemas.microsoft.com/office/drawing/2014/main" id="{116212AC-03AC-0A3A-7C1E-9D32A320D728}"/>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9" name="Untertitel 2">
            <a:extLst>
              <a:ext uri="{FF2B5EF4-FFF2-40B4-BE49-F238E27FC236}">
                <a16:creationId xmlns:a16="http://schemas.microsoft.com/office/drawing/2014/main" id="{480AE47E-92D1-9190-B344-CE31B377A1C4}"/>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1" name="Textplatzhalter 9">
            <a:extLst>
              <a:ext uri="{FF2B5EF4-FFF2-40B4-BE49-F238E27FC236}">
                <a16:creationId xmlns:a16="http://schemas.microsoft.com/office/drawing/2014/main" id="{FD377B4A-D559-8ABF-F636-0E5342D7BE52}"/>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spTree>
    <p:extLst>
      <p:ext uri="{BB962C8B-B14F-4D97-AF65-F5344CB8AC3E}">
        <p14:creationId xmlns:p14="http://schemas.microsoft.com/office/powerpoint/2010/main" val="5826199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with two columns">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B778246-8722-5A3D-227D-3ADE3783E3FC}"/>
              </a:ext>
            </a:extLst>
          </p:cNvPr>
          <p:cNvGraphicFramePr>
            <a:graphicFrameLocks noChangeAspect="1"/>
          </p:cNvGraphicFramePr>
          <p:nvPr userDrawn="1">
            <p:custDataLst>
              <p:tags r:id="rId1"/>
            </p:custDataLst>
            <p:extLst>
              <p:ext uri="{D42A27DB-BD31-4B8C-83A1-F6EECF244321}">
                <p14:modId xmlns:p14="http://schemas.microsoft.com/office/powerpoint/2010/main" val="4118760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7" name="think-cell data - do not delete" hidden="1">
                        <a:extLst>
                          <a:ext uri="{FF2B5EF4-FFF2-40B4-BE49-F238E27FC236}">
                            <a16:creationId xmlns:a16="http://schemas.microsoft.com/office/drawing/2014/main" id="{EB778246-8722-5A3D-227D-3ADE3783E3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Bildplatzhalter 11">
            <a:extLst>
              <a:ext uri="{FF2B5EF4-FFF2-40B4-BE49-F238E27FC236}">
                <a16:creationId xmlns:a16="http://schemas.microsoft.com/office/drawing/2014/main" id="{0D68C542-CD1B-FF5D-61EB-44C8215E2E8A}"/>
              </a:ext>
            </a:extLst>
          </p:cNvPr>
          <p:cNvSpPr>
            <a:spLocks noGrp="1"/>
          </p:cNvSpPr>
          <p:nvPr>
            <p:ph type="pic" sz="quarter" idx="11"/>
          </p:nvPr>
        </p:nvSpPr>
        <p:spPr>
          <a:xfrm>
            <a:off x="6203950" y="0"/>
            <a:ext cx="5430838" cy="6858000"/>
          </a:xfrm>
          <a:noFill/>
        </p:spPr>
        <p:txBody>
          <a:bodyPr/>
          <a:lstStyle>
            <a:lvl1pPr rtl="0">
              <a:defRPr>
                <a:solidFill>
                  <a:schemeClr val="bg1"/>
                </a:solidFill>
              </a:defRPr>
            </a:lvl1pPr>
          </a:lstStyle>
          <a:p>
            <a:r>
              <a:rPr lang="en-US"/>
              <a:t>Click icon to add picture</a:t>
            </a:r>
            <a:endParaRPr lang="en-GB" dirty="0"/>
          </a:p>
        </p:txBody>
      </p:sp>
      <p:sp>
        <p:nvSpPr>
          <p:cNvPr id="2" name="Titel 1">
            <a:extLst>
              <a:ext uri="{FF2B5EF4-FFF2-40B4-BE49-F238E27FC236}">
                <a16:creationId xmlns:a16="http://schemas.microsoft.com/office/drawing/2014/main" id="{C6332A4D-5038-9432-8A1A-A44108441675}"/>
              </a:ext>
            </a:extLst>
          </p:cNvPr>
          <p:cNvSpPr>
            <a:spLocks noGrp="1"/>
          </p:cNvSpPr>
          <p:nvPr>
            <p:ph type="ctrTitle" hasCustomPrompt="1"/>
          </p:nvPr>
        </p:nvSpPr>
        <p:spPr>
          <a:xfrm>
            <a:off x="1171606" y="2023102"/>
            <a:ext cx="4814800" cy="1508125"/>
          </a:xfrm>
        </p:spPr>
        <p:txBody>
          <a:bodyPr vert="horz" anchor="b"/>
          <a:lstStyle>
            <a:lvl1pPr algn="l" rtl="0">
              <a:lnSpc>
                <a:spcPts val="4800"/>
              </a:lnSpc>
              <a:defRPr sz="4400"/>
            </a:lvl1pPr>
          </a:lstStyle>
          <a:p>
            <a:r>
              <a:rPr lang="en-GB" dirty="0"/>
              <a:t>Title of</a:t>
            </a:r>
            <a:br>
              <a:rPr lang="en-GB"/>
            </a:br>
            <a:r>
              <a:rPr lang="en-GB"/>
              <a:t>presentation</a:t>
            </a:r>
            <a:endParaRPr lang="en-GB" dirty="0"/>
          </a:p>
        </p:txBody>
      </p:sp>
      <p:sp>
        <p:nvSpPr>
          <p:cNvPr id="3" name="Untertitel 2">
            <a:extLst>
              <a:ext uri="{FF2B5EF4-FFF2-40B4-BE49-F238E27FC236}">
                <a16:creationId xmlns:a16="http://schemas.microsoft.com/office/drawing/2014/main" id="{73921835-ADF3-C263-078E-96BAAFAE2127}"/>
              </a:ext>
            </a:extLst>
          </p:cNvPr>
          <p:cNvSpPr>
            <a:spLocks noGrp="1"/>
          </p:cNvSpPr>
          <p:nvPr>
            <p:ph type="subTitle" idx="1" hasCustomPrompt="1"/>
          </p:nvPr>
        </p:nvSpPr>
        <p:spPr>
          <a:xfrm>
            <a:off x="1171606" y="3586850"/>
            <a:ext cx="4814800" cy="1655762"/>
          </a:xfrm>
        </p:spPr>
        <p:txBody>
          <a:bodyPr/>
          <a:lstStyle>
            <a:lvl1pPr marL="0" indent="0" algn="l" rtl="0">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Optionally with subline</a:t>
            </a:r>
            <a:endParaRPr lang="en-GB" dirty="0"/>
          </a:p>
        </p:txBody>
      </p:sp>
      <p:sp>
        <p:nvSpPr>
          <p:cNvPr id="10" name="Textplatzhalter 9">
            <a:extLst>
              <a:ext uri="{FF2B5EF4-FFF2-40B4-BE49-F238E27FC236}">
                <a16:creationId xmlns:a16="http://schemas.microsoft.com/office/drawing/2014/main" id="{C766049C-C011-7EF7-4616-8D13DE0BCE1E}"/>
              </a:ext>
            </a:extLst>
          </p:cNvPr>
          <p:cNvSpPr>
            <a:spLocks noGrp="1"/>
          </p:cNvSpPr>
          <p:nvPr>
            <p:ph type="body" sz="quarter" idx="10" hasCustomPrompt="1"/>
          </p:nvPr>
        </p:nvSpPr>
        <p:spPr>
          <a:xfrm>
            <a:off x="1171606" y="5819364"/>
            <a:ext cx="4814800" cy="277649"/>
          </a:xfrm>
        </p:spPr>
        <p:txBody>
          <a:bodyPr/>
          <a:lstStyle>
            <a:lvl1pPr rtl="0">
              <a:defRPr sz="1400" b="0"/>
            </a:lvl1pPr>
            <a:lvl2pPr>
              <a:defRPr sz="1400" b="0"/>
            </a:lvl2pPr>
            <a:lvl3pPr>
              <a:defRPr sz="1400" b="0"/>
            </a:lvl3pPr>
            <a:lvl4pPr>
              <a:defRPr sz="1400" b="0"/>
            </a:lvl4pPr>
            <a:lvl5pPr>
              <a:defRPr sz="1400" b="0"/>
            </a:lvl5pPr>
          </a:lstStyle>
          <a:p>
            <a:pPr lvl="0"/>
            <a:r>
              <a:rPr lang="en-GB" dirty="0"/>
              <a:t>Date | Author</a:t>
            </a:r>
          </a:p>
        </p:txBody>
      </p:sp>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984" y="536406"/>
            <a:ext cx="1739654" cy="542363"/>
          </a:xfrm>
          <a:prstGeom prst="rect">
            <a:avLst/>
          </a:prstGeom>
        </p:spPr>
      </p:pic>
      <p:sp>
        <p:nvSpPr>
          <p:cNvPr id="5" name="Rechteck 4">
            <a:extLst>
              <a:ext uri="{FF2B5EF4-FFF2-40B4-BE49-F238E27FC236}">
                <a16:creationId xmlns:a16="http://schemas.microsoft.com/office/drawing/2014/main" id="{BB66DBAB-F7F7-5D64-A15F-21D4409F0FB3}"/>
              </a:ext>
            </a:extLst>
          </p:cNvPr>
          <p:cNvSpPr/>
          <p:nvPr userDrawn="1"/>
        </p:nvSpPr>
        <p:spPr>
          <a:xfrm>
            <a:off x="11625262" y="0"/>
            <a:ext cx="566738" cy="6858000"/>
          </a:xfrm>
          <a:prstGeom prst="rect">
            <a:avLst/>
          </a:prstGeom>
          <a:gradFill>
            <a:gsLst>
              <a:gs pos="100000">
                <a:schemeClr val="accent3"/>
              </a:gs>
              <a:gs pos="0">
                <a:srgbClr val="61E182"/>
              </a:gs>
              <a:gs pos="50000">
                <a:schemeClr val="accent4"/>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401587901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90EFEC8-3801-95D1-7A6E-76683C25204D}"/>
              </a:ext>
            </a:extLst>
          </p:cNvPr>
          <p:cNvGraphicFramePr>
            <a:graphicFrameLocks noChangeAspect="1"/>
          </p:cNvGraphicFramePr>
          <p:nvPr userDrawn="1">
            <p:custDataLst>
              <p:tags r:id="rId1"/>
            </p:custDataLst>
            <p:extLst>
              <p:ext uri="{D42A27DB-BD31-4B8C-83A1-F6EECF244321}">
                <p14:modId xmlns:p14="http://schemas.microsoft.com/office/powerpoint/2010/main" val="1365751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802FDD5D-0B55-535D-ACE9-969B3206D22C}"/>
              </a:ext>
            </a:extLst>
          </p:cNvPr>
          <p:cNvPicPr>
            <a:picLocks noChangeAspect="1"/>
          </p:cNvPicPr>
          <p:nvPr userDrawn="1"/>
        </p:nvPicPr>
        <p:blipFill>
          <a:blip r:embed="rId5">
            <a:extLst>
              <a:ext uri="{96DAC541-7B7A-43D3-8B79-37D633B846F1}">
                <asvg:svgBlip xmlns:asvg="http://schemas.microsoft.com/office/drawing/2016/SVG/main" r:embed="rId6"/>
              </a:ext>
            </a:extLst>
          </a:blip>
          <a:srcRect t="8867" b="2800"/>
          <a:stretch/>
        </p:blipFill>
        <p:spPr>
          <a:xfrm>
            <a:off x="0" y="0"/>
            <a:ext cx="12192000" cy="6066778"/>
          </a:xfrm>
          <a:prstGeom prst="rect">
            <a:avLst/>
          </a:prstGeom>
        </p:spPr>
      </p:pic>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p:txBody>
          <a:bodyPr vert="horz"/>
          <a:lstStyle>
            <a:lvl1pPr rtl="0">
              <a:defRPr>
                <a:solidFill>
                  <a:schemeClr val="bg1"/>
                </a:solidFill>
              </a:defRPr>
            </a:lvl1pPr>
          </a:lstStyle>
          <a:p>
            <a:r>
              <a:rPr lang="en-GB"/>
              <a:t>Agenda</a:t>
            </a:r>
            <a:endParaRPr lang="en-GB" dirty="0"/>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555597" y="1636713"/>
            <a:ext cx="11075988" cy="4306888"/>
          </a:xfrm>
        </p:spPr>
        <p:txBody>
          <a:bodyPr/>
          <a:lstStyle>
            <a:lvl1pPr marL="324000" indent="-504000" rtl="0">
              <a:spcBef>
                <a:spcPts val="1200"/>
              </a:spcBef>
              <a:spcAft>
                <a:spcPts val="600"/>
              </a:spcAft>
              <a:buFont typeface="+mj-lt"/>
              <a:buAutoNum type="arabicPeriod"/>
              <a:defRPr sz="2800">
                <a:solidFill>
                  <a:schemeClr val="bg1"/>
                </a:solidFill>
              </a:defRPr>
            </a:lvl1pPr>
            <a:lvl2pPr marL="648000" indent="-144000" defTabSz="756000" rtl="0">
              <a:spcBef>
                <a:spcPts val="0"/>
              </a:spcBef>
              <a:spcAft>
                <a:spcPts val="600"/>
              </a:spcAft>
              <a:buFont typeface="Arial" panose="020B060402020202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Chapter</a:t>
            </a:r>
          </a:p>
          <a:p>
            <a:pPr lvl="0"/>
            <a:r>
              <a:rPr lang="en-GB" dirty="0"/>
              <a:t>Chapter</a:t>
            </a:r>
          </a:p>
          <a:p>
            <a:pPr lvl="1"/>
            <a:r>
              <a:rPr lang="en-GB" dirty="0"/>
              <a:t>Level 3.1</a:t>
            </a:r>
          </a:p>
          <a:p>
            <a:pPr lvl="1"/>
            <a:r>
              <a:rPr lang="en-GB" dirty="0"/>
              <a:t>Level 3.2</a:t>
            </a:r>
          </a:p>
          <a:p>
            <a:pPr lvl="0"/>
            <a:r>
              <a:rPr lang="en-GB" dirty="0"/>
              <a:t>Chapter</a:t>
            </a:r>
          </a:p>
          <a:p>
            <a:pPr lvl="0"/>
            <a:r>
              <a:rPr lang="en-GB" dirty="0"/>
              <a:t>Chapter</a:t>
            </a:r>
          </a:p>
          <a:p>
            <a:pPr lvl="1"/>
            <a:r>
              <a:rPr lang="en-GB" dirty="0"/>
              <a:t>Level 3.3</a:t>
            </a:r>
          </a:p>
        </p:txBody>
      </p:sp>
    </p:spTree>
    <p:extLst>
      <p:ext uri="{BB962C8B-B14F-4D97-AF65-F5344CB8AC3E}">
        <p14:creationId xmlns:p14="http://schemas.microsoft.com/office/powerpoint/2010/main" val="1446876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F9733C9-8BCE-A5A7-26EC-0DD2738D3164}"/>
              </a:ext>
            </a:extLst>
          </p:cNvPr>
          <p:cNvGraphicFramePr>
            <a:graphicFrameLocks noChangeAspect="1"/>
          </p:cNvGraphicFramePr>
          <p:nvPr userDrawn="1">
            <p:custDataLst>
              <p:tags r:id="rId1"/>
            </p:custDataLst>
            <p:extLst>
              <p:ext uri="{D42A27DB-BD31-4B8C-83A1-F6EECF244321}">
                <p14:modId xmlns:p14="http://schemas.microsoft.com/office/powerpoint/2010/main" val="1561888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677B93EC-6801-C3F4-1738-FAD27286B5AB}"/>
              </a:ext>
            </a:extLst>
          </p:cNvPr>
          <p:cNvPicPr>
            <a:picLocks noChangeAspect="1"/>
          </p:cNvPicPr>
          <p:nvPr userDrawn="1"/>
        </p:nvPicPr>
        <p:blipFill>
          <a:blip r:embed="rId5">
            <a:extLst>
              <a:ext uri="{96DAC541-7B7A-43D3-8B79-37D633B846F1}">
                <asvg:svgBlip xmlns:asvg="http://schemas.microsoft.com/office/drawing/2016/SVG/main" r:embed="rId6"/>
              </a:ext>
            </a:extLst>
          </a:blip>
          <a:srcRect t="8867" b="2800"/>
          <a:stretch/>
        </p:blipFill>
        <p:spPr>
          <a:xfrm>
            <a:off x="0" y="0"/>
            <a:ext cx="12192000" cy="6066778"/>
          </a:xfrm>
          <a:prstGeom prst="rect">
            <a:avLst/>
          </a:prstGeom>
        </p:spPr>
      </p:pic>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2439101" y="1268236"/>
            <a:ext cx="9196266" cy="1576075"/>
          </a:xfrm>
        </p:spPr>
        <p:txBody>
          <a:bodyPr vert="horz"/>
          <a:lstStyle>
            <a:lvl1pPr rtl="0">
              <a:defRPr sz="4600">
                <a:solidFill>
                  <a:schemeClr val="bg1"/>
                </a:solidFill>
              </a:defRPr>
            </a:lvl1pPr>
          </a:lstStyle>
          <a:p>
            <a:r>
              <a:rPr lang="en-GB" dirty="0"/>
              <a:t>Chapter</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lang="de-DE" dirty="0" smtClean="0"/>
            </a:lvl1pPr>
          </a:lstStyle>
          <a:p>
            <a:r>
              <a:rPr lang="en-US"/>
              <a:t>Title of presentation  |  Author  |  Date  |</a:t>
            </a:r>
            <a:endParaRPr lang="en-GB"/>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2439101" y="2931746"/>
            <a:ext cx="9196266" cy="1903536"/>
          </a:xfrm>
        </p:spPr>
        <p:txBody>
          <a:bodyPr/>
          <a:lstStyle>
            <a:lvl1pPr marL="216000" indent="-216000" rtl="0">
              <a:spcBef>
                <a:spcPts val="0"/>
              </a:spcBef>
              <a:spcAft>
                <a:spcPts val="200"/>
              </a:spcAft>
              <a:buFont typeface="Arial" panose="020B0604020202020204" pitchFamily="34" charset="0"/>
              <a:buChar char="•"/>
              <a:defRPr sz="1800" b="0">
                <a:solidFill>
                  <a:schemeClr val="bg1"/>
                </a:solidFill>
              </a:defRPr>
            </a:lvl1pPr>
            <a:lvl2pPr marL="648000" indent="-144000" defTabSz="756000">
              <a:spcBef>
                <a:spcPts val="0"/>
              </a:spcBef>
              <a:spcAft>
                <a:spcPts val="600"/>
              </a:spcAft>
              <a:buFont typeface="Arial" panose="020B0604020202020204"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Level 3.1</a:t>
            </a:r>
          </a:p>
          <a:p>
            <a:pPr lvl="0"/>
            <a:r>
              <a:rPr lang="en-GB" dirty="0"/>
              <a:t>Level 3.2</a:t>
            </a:r>
          </a:p>
          <a:p>
            <a:pPr lvl="0"/>
            <a:r>
              <a:rPr lang="en-GB" dirty="0"/>
              <a:t>Level 3.3</a:t>
            </a:r>
          </a:p>
        </p:txBody>
      </p:sp>
      <p:sp>
        <p:nvSpPr>
          <p:cNvPr id="14" name="Textplatzhalter 13">
            <a:extLst>
              <a:ext uri="{FF2B5EF4-FFF2-40B4-BE49-F238E27FC236}">
                <a16:creationId xmlns:a16="http://schemas.microsoft.com/office/drawing/2014/main" id="{A8B55861-5D66-A0E0-7115-A84F422305DE}"/>
              </a:ext>
            </a:extLst>
          </p:cNvPr>
          <p:cNvSpPr>
            <a:spLocks noGrp="1"/>
          </p:cNvSpPr>
          <p:nvPr>
            <p:ph type="body" sz="quarter" idx="13" hasCustomPrompt="1"/>
          </p:nvPr>
        </p:nvSpPr>
        <p:spPr>
          <a:xfrm>
            <a:off x="962024" y="1059106"/>
            <a:ext cx="1394314" cy="1785205"/>
          </a:xfrm>
        </p:spPr>
        <p:txBody>
          <a:bodyPr/>
          <a:lstStyle>
            <a:lvl1pPr rtl="0">
              <a:defRPr sz="11500" b="0">
                <a:solidFill>
                  <a:schemeClr val="bg1"/>
                </a:solidFill>
              </a:defRPr>
            </a:lvl1pPr>
          </a:lstStyle>
          <a:p>
            <a:pPr lvl="0"/>
            <a:r>
              <a:rPr lang="en-GB" dirty="0"/>
              <a:t>1</a:t>
            </a:r>
          </a:p>
        </p:txBody>
      </p:sp>
    </p:spTree>
    <p:extLst>
      <p:ext uri="{BB962C8B-B14F-4D97-AF65-F5344CB8AC3E}">
        <p14:creationId xmlns:p14="http://schemas.microsoft.com/office/powerpoint/2010/main" val="2210745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463D669-EBB8-6181-8EE3-52E54FD5DA7B}"/>
              </a:ext>
            </a:extLst>
          </p:cNvPr>
          <p:cNvGraphicFramePr>
            <a:graphicFrameLocks noChangeAspect="1"/>
          </p:cNvGraphicFramePr>
          <p:nvPr userDrawn="1">
            <p:custDataLst>
              <p:tags r:id="rId1"/>
            </p:custDataLst>
            <p:extLst>
              <p:ext uri="{D42A27DB-BD31-4B8C-83A1-F6EECF244321}">
                <p14:modId xmlns:p14="http://schemas.microsoft.com/office/powerpoint/2010/main" val="2954945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635D3B3-5660-D02D-90C9-F98861D7826C}"/>
              </a:ext>
            </a:extLst>
          </p:cNvPr>
          <p:cNvSpPr>
            <a:spLocks noGrp="1"/>
          </p:cNvSpPr>
          <p:nvPr>
            <p:ph type="title" hasCustomPrompt="1"/>
          </p:nvPr>
        </p:nvSpPr>
        <p:spPr>
          <a:xfrm>
            <a:off x="558800"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1EC7A1BC-47CA-0DB7-0A28-7F7006F61221}"/>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5" name="Textplatzhalter 6">
            <a:extLst>
              <a:ext uri="{FF2B5EF4-FFF2-40B4-BE49-F238E27FC236}">
                <a16:creationId xmlns:a16="http://schemas.microsoft.com/office/drawing/2014/main" id="{ADA7C5C2-E10B-04E3-487E-C46EF7403DAF}"/>
              </a:ext>
            </a:extLst>
          </p:cNvPr>
          <p:cNvSpPr>
            <a:spLocks noGrp="1"/>
          </p:cNvSpPr>
          <p:nvPr>
            <p:ph type="body" sz="quarter" idx="13" hasCustomPrompt="1"/>
          </p:nvPr>
        </p:nvSpPr>
        <p:spPr>
          <a:xfrm>
            <a:off x="558800" y="245261"/>
            <a:ext cx="11066463"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7" name="Foliennummernplatzhalter 3">
            <a:extLst>
              <a:ext uri="{FF2B5EF4-FFF2-40B4-BE49-F238E27FC236}">
                <a16:creationId xmlns:a16="http://schemas.microsoft.com/office/drawing/2014/main" id="{C49EF9C5-9A51-6651-72EB-E0A8079D2EC9}"/>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Tree>
    <p:extLst>
      <p:ext uri="{BB962C8B-B14F-4D97-AF65-F5344CB8AC3E}">
        <p14:creationId xmlns:p14="http://schemas.microsoft.com/office/powerpoint/2010/main" val="1017335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Pictur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BE9F7C0-2480-1CB4-5648-CE5BC834691A}"/>
              </a:ext>
            </a:extLst>
          </p:cNvPr>
          <p:cNvGraphicFramePr>
            <a:graphicFrameLocks noChangeAspect="1"/>
          </p:cNvGraphicFramePr>
          <p:nvPr userDrawn="1">
            <p:custDataLst>
              <p:tags r:id="rId1"/>
            </p:custDataLst>
            <p:extLst>
              <p:ext uri="{D42A27DB-BD31-4B8C-83A1-F6EECF244321}">
                <p14:modId xmlns:p14="http://schemas.microsoft.com/office/powerpoint/2010/main" val="1929794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635D3B3-5660-D02D-90C9-F98861D7826C}"/>
              </a:ext>
            </a:extLst>
          </p:cNvPr>
          <p:cNvSpPr>
            <a:spLocks noGrp="1"/>
          </p:cNvSpPr>
          <p:nvPr>
            <p:ph type="title" hasCustomPrompt="1"/>
          </p:nvPr>
        </p:nvSpPr>
        <p:spPr>
          <a:xfrm>
            <a:off x="558800"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1EC7A1BC-47CA-0DB7-0A28-7F7006F61221}"/>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5" name="Textplatzhalter 6">
            <a:extLst>
              <a:ext uri="{FF2B5EF4-FFF2-40B4-BE49-F238E27FC236}">
                <a16:creationId xmlns:a16="http://schemas.microsoft.com/office/drawing/2014/main" id="{ADA7C5C2-E10B-04E3-487E-C46EF7403DAF}"/>
              </a:ext>
            </a:extLst>
          </p:cNvPr>
          <p:cNvSpPr>
            <a:spLocks noGrp="1"/>
          </p:cNvSpPr>
          <p:nvPr>
            <p:ph type="body" sz="quarter" idx="13" hasCustomPrompt="1"/>
          </p:nvPr>
        </p:nvSpPr>
        <p:spPr>
          <a:xfrm>
            <a:off x="558800" y="245261"/>
            <a:ext cx="11066463"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6" name="Bildplatzhalter 9">
            <a:extLst>
              <a:ext uri="{FF2B5EF4-FFF2-40B4-BE49-F238E27FC236}">
                <a16:creationId xmlns:a16="http://schemas.microsoft.com/office/drawing/2014/main" id="{1DD1B0CC-422D-36D9-1A2C-DAAF18B91A1F}"/>
              </a:ext>
            </a:extLst>
          </p:cNvPr>
          <p:cNvSpPr>
            <a:spLocks noGrp="1"/>
          </p:cNvSpPr>
          <p:nvPr>
            <p:ph type="pic" sz="quarter" idx="14" hasCustomPrompt="1"/>
          </p:nvPr>
        </p:nvSpPr>
        <p:spPr>
          <a:xfrm>
            <a:off x="558801" y="1636713"/>
            <a:ext cx="11075989" cy="4421187"/>
          </a:xfrm>
        </p:spPr>
        <p:txBody>
          <a:bodyPr/>
          <a:lstStyle>
            <a:lvl1pPr>
              <a:defRPr/>
            </a:lvl1pPr>
          </a:lstStyle>
          <a:p>
            <a:r>
              <a:rPr lang="de-DE" dirty="0"/>
              <a:t> </a:t>
            </a:r>
          </a:p>
        </p:txBody>
      </p:sp>
      <p:sp>
        <p:nvSpPr>
          <p:cNvPr id="8" name="Foliennummernplatzhalter 3">
            <a:extLst>
              <a:ext uri="{FF2B5EF4-FFF2-40B4-BE49-F238E27FC236}">
                <a16:creationId xmlns:a16="http://schemas.microsoft.com/office/drawing/2014/main" id="{F56601A9-C9E1-3C83-FF14-6F6EFF852261}"/>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Tree>
    <p:extLst>
      <p:ext uri="{BB962C8B-B14F-4D97-AF65-F5344CB8AC3E}">
        <p14:creationId xmlns:p14="http://schemas.microsoft.com/office/powerpoint/2010/main" val="4285824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942756B-D7F6-5D06-16F6-046DE03B114A}"/>
              </a:ext>
            </a:extLst>
          </p:cNvPr>
          <p:cNvGraphicFramePr>
            <a:graphicFrameLocks noChangeAspect="1"/>
          </p:cNvGraphicFramePr>
          <p:nvPr userDrawn="1">
            <p:custDataLst>
              <p:tags r:id="rId1"/>
            </p:custDataLst>
            <p:extLst>
              <p:ext uri="{D42A27DB-BD31-4B8C-83A1-F6EECF244321}">
                <p14:modId xmlns:p14="http://schemas.microsoft.com/office/powerpoint/2010/main" val="2287744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800"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558800" y="1636713"/>
            <a:ext cx="11075989" cy="4421187"/>
          </a:xfrm>
        </p:spPr>
        <p:txBody>
          <a:bodyPr/>
          <a:lstStyle>
            <a:lvl1pPr rtl="0">
              <a:defRPr lang="de-DE" sz="1800" b="1" kern="1200" dirty="0">
                <a:solidFill>
                  <a:schemeClr val="tx1"/>
                </a:solidFill>
                <a:latin typeface="+mn-lt"/>
                <a:ea typeface="+mn-ea"/>
                <a:cs typeface="+mn-cs"/>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5" name="Textplatzhalter 6">
            <a:extLst>
              <a:ext uri="{FF2B5EF4-FFF2-40B4-BE49-F238E27FC236}">
                <a16:creationId xmlns:a16="http://schemas.microsoft.com/office/drawing/2014/main" id="{02A74F5C-0A8D-9155-3F92-57CF09457FFE}"/>
              </a:ext>
            </a:extLst>
          </p:cNvPr>
          <p:cNvSpPr>
            <a:spLocks noGrp="1"/>
          </p:cNvSpPr>
          <p:nvPr>
            <p:ph type="body" sz="quarter" idx="13" hasCustomPrompt="1"/>
          </p:nvPr>
        </p:nvSpPr>
        <p:spPr>
          <a:xfrm>
            <a:off x="558800"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847393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dark">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CBD6950-7F22-DE03-8B27-4F02980F12C7}"/>
              </a:ext>
            </a:extLst>
          </p:cNvPr>
          <p:cNvGraphicFramePr>
            <a:graphicFrameLocks noChangeAspect="1"/>
          </p:cNvGraphicFramePr>
          <p:nvPr userDrawn="1">
            <p:custDataLst>
              <p:tags r:id="rId1"/>
            </p:custDataLst>
            <p:extLst>
              <p:ext uri="{D42A27DB-BD31-4B8C-83A1-F6EECF244321}">
                <p14:modId xmlns:p14="http://schemas.microsoft.com/office/powerpoint/2010/main" val="207862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Bildplatzhalter 11">
            <a:extLst>
              <a:ext uri="{FF2B5EF4-FFF2-40B4-BE49-F238E27FC236}">
                <a16:creationId xmlns:a16="http://schemas.microsoft.com/office/drawing/2014/main" id="{0D68C542-CD1B-FF5D-61EB-44C8215E2E8A}"/>
              </a:ext>
            </a:extLst>
          </p:cNvPr>
          <p:cNvSpPr>
            <a:spLocks noGrp="1"/>
          </p:cNvSpPr>
          <p:nvPr>
            <p:ph type="pic" sz="quarter" idx="11"/>
          </p:nvPr>
        </p:nvSpPr>
        <p:spPr>
          <a:xfrm>
            <a:off x="0" y="1645216"/>
            <a:ext cx="12192000" cy="5212784"/>
          </a:xfrm>
          <a:solidFill>
            <a:srgbClr val="EDEDED"/>
          </a:solidFill>
        </p:spPr>
        <p:txBody>
          <a:bodyPr/>
          <a:lstStyle>
            <a:lvl1pPr rtl="0">
              <a:defRPr>
                <a:solidFill>
                  <a:srgbClr val="EDEDED"/>
                </a:solidFill>
              </a:defRPr>
            </a:lvl1pPr>
          </a:lstStyle>
          <a:p>
            <a:r>
              <a:rPr lang="en-US"/>
              <a:t>Click icon to add picture</a:t>
            </a:r>
            <a:endParaRPr lang="en-GB" dirty="0"/>
          </a:p>
        </p:txBody>
      </p:sp>
      <p:sp>
        <p:nvSpPr>
          <p:cNvPr id="2" name="Titel 1">
            <a:extLst>
              <a:ext uri="{FF2B5EF4-FFF2-40B4-BE49-F238E27FC236}">
                <a16:creationId xmlns:a16="http://schemas.microsoft.com/office/drawing/2014/main" id="{C6332A4D-5038-9432-8A1A-A44108441675}"/>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3" name="Untertitel 2">
            <a:extLst>
              <a:ext uri="{FF2B5EF4-FFF2-40B4-BE49-F238E27FC236}">
                <a16:creationId xmlns:a16="http://schemas.microsoft.com/office/drawing/2014/main" id="{73921835-ADF3-C263-078E-96BAAFAE2127}"/>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0" name="Textplatzhalter 9">
            <a:extLst>
              <a:ext uri="{FF2B5EF4-FFF2-40B4-BE49-F238E27FC236}">
                <a16:creationId xmlns:a16="http://schemas.microsoft.com/office/drawing/2014/main" id="{C766049C-C011-7EF7-4616-8D13DE0BCE1E}"/>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984" y="536406"/>
            <a:ext cx="1739654" cy="542363"/>
          </a:xfrm>
          <a:prstGeom prst="rect">
            <a:avLst/>
          </a:prstGeom>
        </p:spPr>
      </p:pic>
    </p:spTree>
    <p:extLst>
      <p:ext uri="{BB962C8B-B14F-4D97-AF65-F5344CB8AC3E}">
        <p14:creationId xmlns:p14="http://schemas.microsoft.com/office/powerpoint/2010/main" val="323660683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CB33F95-9656-94A3-F2D2-DDC7B153A22B}"/>
              </a:ext>
            </a:extLst>
          </p:cNvPr>
          <p:cNvGraphicFramePr>
            <a:graphicFrameLocks noChangeAspect="1"/>
          </p:cNvGraphicFramePr>
          <p:nvPr userDrawn="1">
            <p:custDataLst>
              <p:tags r:id="rId1"/>
            </p:custDataLst>
            <p:extLst>
              <p:ext uri="{D42A27DB-BD31-4B8C-83A1-F6EECF244321}">
                <p14:modId xmlns:p14="http://schemas.microsoft.com/office/powerpoint/2010/main" val="3160421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800"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555597" y="1636713"/>
            <a:ext cx="5426103" cy="4421187"/>
          </a:xfrm>
        </p:spPr>
        <p:txBody>
          <a:bodyPr/>
          <a:lstStyle>
            <a:lvl1pPr rtl="0">
              <a:defRPr lang="de-DE" sz="1800" b="1" kern="1200" dirty="0">
                <a:solidFill>
                  <a:schemeClr val="tx1"/>
                </a:solidFill>
                <a:latin typeface="+mn-lt"/>
                <a:ea typeface="+mn-ea"/>
                <a:cs typeface="+mn-cs"/>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7" name="Textplatzhalter 6">
            <a:extLst>
              <a:ext uri="{FF2B5EF4-FFF2-40B4-BE49-F238E27FC236}">
                <a16:creationId xmlns:a16="http://schemas.microsoft.com/office/drawing/2014/main" id="{D3041162-57AA-A051-8CC2-39748D38E768}"/>
              </a:ext>
            </a:extLst>
          </p:cNvPr>
          <p:cNvSpPr>
            <a:spLocks noGrp="1"/>
          </p:cNvSpPr>
          <p:nvPr>
            <p:ph type="body" sz="quarter" idx="13" hasCustomPrompt="1"/>
          </p:nvPr>
        </p:nvSpPr>
        <p:spPr>
          <a:xfrm>
            <a:off x="6203950" y="1636713"/>
            <a:ext cx="5432453" cy="4421187"/>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5" name="Textplatzhalter 6">
            <a:extLst>
              <a:ext uri="{FF2B5EF4-FFF2-40B4-BE49-F238E27FC236}">
                <a16:creationId xmlns:a16="http://schemas.microsoft.com/office/drawing/2014/main" id="{83A0D38D-C8FB-7EA4-CAEB-A200305E0646}"/>
              </a:ext>
            </a:extLst>
          </p:cNvPr>
          <p:cNvSpPr>
            <a:spLocks noGrp="1"/>
          </p:cNvSpPr>
          <p:nvPr>
            <p:ph type="body" sz="quarter" idx="14" hasCustomPrompt="1"/>
          </p:nvPr>
        </p:nvSpPr>
        <p:spPr>
          <a:xfrm>
            <a:off x="558800"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1381763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w Columns / Picture right / Disturber">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96F3803-EBF0-E92D-164E-B4308EE06A3C}"/>
              </a:ext>
            </a:extLst>
          </p:cNvPr>
          <p:cNvGraphicFramePr>
            <a:graphicFrameLocks noChangeAspect="1"/>
          </p:cNvGraphicFramePr>
          <p:nvPr userDrawn="1">
            <p:custDataLst>
              <p:tags r:id="rId1"/>
            </p:custDataLst>
            <p:extLst>
              <p:ext uri="{D42A27DB-BD31-4B8C-83A1-F6EECF244321}">
                <p14:modId xmlns:p14="http://schemas.microsoft.com/office/powerpoint/2010/main" val="2713944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800"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555599" y="1636713"/>
            <a:ext cx="5426102" cy="4421187"/>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8" name="Bildplatzhalter 7">
            <a:extLst>
              <a:ext uri="{FF2B5EF4-FFF2-40B4-BE49-F238E27FC236}">
                <a16:creationId xmlns:a16="http://schemas.microsoft.com/office/drawing/2014/main" id="{9EE211A5-3DB9-44EC-41E2-8C158122F9A4}"/>
              </a:ext>
            </a:extLst>
          </p:cNvPr>
          <p:cNvSpPr>
            <a:spLocks noGrp="1"/>
          </p:cNvSpPr>
          <p:nvPr>
            <p:ph type="pic" sz="quarter" idx="13"/>
          </p:nvPr>
        </p:nvSpPr>
        <p:spPr>
          <a:xfrm>
            <a:off x="6203950" y="1636714"/>
            <a:ext cx="5430838" cy="4206164"/>
          </a:xfrm>
          <a:noFill/>
        </p:spPr>
        <p:txBody>
          <a:bodyPr/>
          <a:lstStyle>
            <a:lvl1pPr>
              <a:defRPr>
                <a:solidFill>
                  <a:schemeClr val="bg1"/>
                </a:solidFill>
              </a:defRPr>
            </a:lvl1pPr>
          </a:lstStyle>
          <a:p>
            <a:r>
              <a:rPr lang="en-US"/>
              <a:t>Click icon to add picture</a:t>
            </a:r>
            <a:endParaRPr lang="de-DE"/>
          </a:p>
        </p:txBody>
      </p:sp>
      <p:sp>
        <p:nvSpPr>
          <p:cNvPr id="10" name="Textplatzhalter 9">
            <a:extLst>
              <a:ext uri="{FF2B5EF4-FFF2-40B4-BE49-F238E27FC236}">
                <a16:creationId xmlns:a16="http://schemas.microsoft.com/office/drawing/2014/main" id="{E0396084-BEA1-7051-8D47-234F3AB39F53}"/>
              </a:ext>
            </a:extLst>
          </p:cNvPr>
          <p:cNvSpPr>
            <a:spLocks noGrp="1"/>
          </p:cNvSpPr>
          <p:nvPr>
            <p:ph type="body" sz="quarter" idx="14" hasCustomPrompt="1"/>
          </p:nvPr>
        </p:nvSpPr>
        <p:spPr>
          <a:xfrm>
            <a:off x="6203951" y="5898816"/>
            <a:ext cx="5430838" cy="159084"/>
          </a:xfrm>
        </p:spPr>
        <p:txBody>
          <a:bodyPr anchor="b" anchorCtr="0"/>
          <a:lstStyle>
            <a:lvl1pPr rtl="0">
              <a:defRPr sz="1000"/>
            </a:lvl1pPr>
          </a:lstStyle>
          <a:p>
            <a:pPr lvl="0"/>
            <a:r>
              <a:rPr lang="en-GB" dirty="0"/>
              <a:t>Picture title</a:t>
            </a:r>
          </a:p>
        </p:txBody>
      </p:sp>
      <p:sp>
        <p:nvSpPr>
          <p:cNvPr id="12" name="Textplatzhalter 11">
            <a:extLst>
              <a:ext uri="{FF2B5EF4-FFF2-40B4-BE49-F238E27FC236}">
                <a16:creationId xmlns:a16="http://schemas.microsoft.com/office/drawing/2014/main" id="{4BB24B06-2400-4E0A-AC73-6481B51B8708}"/>
              </a:ext>
            </a:extLst>
          </p:cNvPr>
          <p:cNvSpPr>
            <a:spLocks noGrp="1"/>
          </p:cNvSpPr>
          <p:nvPr>
            <p:ph type="body" sz="quarter" idx="15" hasCustomPrompt="1"/>
          </p:nvPr>
        </p:nvSpPr>
        <p:spPr>
          <a:xfrm>
            <a:off x="9590001" y="1254320"/>
            <a:ext cx="2246400" cy="2246400"/>
          </a:xfrm>
          <a:prstGeom prst="ellipse">
            <a:avLst/>
          </a:prstGeom>
          <a:solidFill>
            <a:schemeClr val="accent1"/>
          </a:solidFill>
        </p:spPr>
        <p:txBody>
          <a:bodyPr anchor="ctr" anchorCtr="0"/>
          <a:lstStyle>
            <a:lvl1pPr algn="ctr" rtl="0">
              <a:defRPr sz="5800">
                <a:solidFill>
                  <a:schemeClr val="bg1"/>
                </a:solidFill>
              </a:defRPr>
            </a:lvl1pPr>
            <a:lvl2pPr algn="ctr" rtl="0">
              <a:defRPr sz="1150">
                <a:solidFill>
                  <a:schemeClr val="bg1"/>
                </a:solidFill>
              </a:defRPr>
            </a:lvl2pPr>
          </a:lstStyle>
          <a:p>
            <a:pPr lvl="0"/>
            <a:r>
              <a:rPr lang="en-GB"/>
              <a:t>XX</a:t>
            </a:r>
          </a:p>
          <a:p>
            <a:pPr lvl="1"/>
            <a:r>
              <a:rPr lang="en-GB"/>
              <a:t>Text</a:t>
            </a:r>
            <a:endParaRPr lang="en-GB" dirty="0"/>
          </a:p>
        </p:txBody>
      </p:sp>
      <p:sp>
        <p:nvSpPr>
          <p:cNvPr id="5" name="Textplatzhalter 6">
            <a:extLst>
              <a:ext uri="{FF2B5EF4-FFF2-40B4-BE49-F238E27FC236}">
                <a16:creationId xmlns:a16="http://schemas.microsoft.com/office/drawing/2014/main" id="{8A189D1E-AFC9-D2FC-DE50-D7DC00E244D0}"/>
              </a:ext>
            </a:extLst>
          </p:cNvPr>
          <p:cNvSpPr>
            <a:spLocks noGrp="1"/>
          </p:cNvSpPr>
          <p:nvPr>
            <p:ph type="body" sz="quarter" idx="16" hasCustomPrompt="1"/>
          </p:nvPr>
        </p:nvSpPr>
        <p:spPr>
          <a:xfrm>
            <a:off x="558800"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590068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E668A04-AB9C-9529-226F-ABEC768811DE}"/>
              </a:ext>
            </a:extLst>
          </p:cNvPr>
          <p:cNvGraphicFramePr>
            <a:graphicFrameLocks noChangeAspect="1"/>
          </p:cNvGraphicFramePr>
          <p:nvPr userDrawn="1">
            <p:custDataLst>
              <p:tags r:id="rId1"/>
            </p:custDataLst>
            <p:extLst>
              <p:ext uri="{D42A27DB-BD31-4B8C-83A1-F6EECF244321}">
                <p14:modId xmlns:p14="http://schemas.microsoft.com/office/powerpoint/2010/main" val="4229719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800"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cxnSp>
        <p:nvCxnSpPr>
          <p:cNvPr id="13" name="Gerader Verbinder 12">
            <a:extLst>
              <a:ext uri="{FF2B5EF4-FFF2-40B4-BE49-F238E27FC236}">
                <a16:creationId xmlns:a16="http://schemas.microsoft.com/office/drawing/2014/main" id="{C6598E8F-2337-2642-B32E-EABC12B1A63C}"/>
              </a:ext>
            </a:extLst>
          </p:cNvPr>
          <p:cNvCxnSpPr>
            <a:cxnSpLocks/>
          </p:cNvCxnSpPr>
          <p:nvPr userDrawn="1"/>
        </p:nvCxnSpPr>
        <p:spPr>
          <a:xfrm>
            <a:off x="4205832" y="1636713"/>
            <a:ext cx="0" cy="44211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260CE7C2-9A27-21C5-3B72-AB6843B4D4A3}"/>
              </a:ext>
            </a:extLst>
          </p:cNvPr>
          <p:cNvCxnSpPr>
            <a:cxnSpLocks/>
          </p:cNvCxnSpPr>
          <p:nvPr userDrawn="1"/>
        </p:nvCxnSpPr>
        <p:spPr>
          <a:xfrm>
            <a:off x="7985310" y="1636713"/>
            <a:ext cx="0" cy="44211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Inhaltsplatzhalter 18">
            <a:extLst>
              <a:ext uri="{FF2B5EF4-FFF2-40B4-BE49-F238E27FC236}">
                <a16:creationId xmlns:a16="http://schemas.microsoft.com/office/drawing/2014/main" id="{35F1875C-13E9-271D-47E0-B8A222F893F2}"/>
              </a:ext>
            </a:extLst>
          </p:cNvPr>
          <p:cNvSpPr>
            <a:spLocks noGrp="1"/>
          </p:cNvSpPr>
          <p:nvPr>
            <p:ph sz="quarter" idx="13" hasCustomPrompt="1"/>
          </p:nvPr>
        </p:nvSpPr>
        <p:spPr>
          <a:xfrm>
            <a:off x="4323990" y="1636713"/>
            <a:ext cx="3542073" cy="4421187"/>
          </a:xfrm>
        </p:spPr>
        <p:txBody>
          <a:bodyPr/>
          <a:lstStyle>
            <a:lvl1pPr rtl="0">
              <a:defRPr>
                <a:latin typeface="+mj-lt"/>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20" name="Inhaltsplatzhalter 18">
            <a:extLst>
              <a:ext uri="{FF2B5EF4-FFF2-40B4-BE49-F238E27FC236}">
                <a16:creationId xmlns:a16="http://schemas.microsoft.com/office/drawing/2014/main" id="{B20B8DC7-5D17-400E-4121-6D580475C39A}"/>
              </a:ext>
            </a:extLst>
          </p:cNvPr>
          <p:cNvSpPr>
            <a:spLocks noGrp="1"/>
          </p:cNvSpPr>
          <p:nvPr>
            <p:ph sz="quarter" idx="14" hasCustomPrompt="1"/>
          </p:nvPr>
        </p:nvSpPr>
        <p:spPr>
          <a:xfrm>
            <a:off x="8089900" y="1636713"/>
            <a:ext cx="3544888" cy="4421187"/>
          </a:xfrm>
        </p:spPr>
        <p:txBody>
          <a:bodyPr/>
          <a:lstStyle>
            <a:lvl1pPr rtl="0">
              <a:defRPr>
                <a:latin typeface="+mj-lt"/>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21" name="Inhaltsplatzhalter 18">
            <a:extLst>
              <a:ext uri="{FF2B5EF4-FFF2-40B4-BE49-F238E27FC236}">
                <a16:creationId xmlns:a16="http://schemas.microsoft.com/office/drawing/2014/main" id="{7A2B8A1B-62FC-B631-7A08-808025110078}"/>
              </a:ext>
            </a:extLst>
          </p:cNvPr>
          <p:cNvSpPr>
            <a:spLocks noGrp="1"/>
          </p:cNvSpPr>
          <p:nvPr>
            <p:ph sz="quarter" idx="15" hasCustomPrompt="1"/>
          </p:nvPr>
        </p:nvSpPr>
        <p:spPr>
          <a:xfrm>
            <a:off x="558799" y="1636713"/>
            <a:ext cx="3536453" cy="4421187"/>
          </a:xfrm>
        </p:spPr>
        <p:txBody>
          <a:bodyPr/>
          <a:lstStyle>
            <a:lvl1pPr rtl="0">
              <a:defRPr>
                <a:latin typeface="+mj-lt"/>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5" name="Textplatzhalter 6">
            <a:extLst>
              <a:ext uri="{FF2B5EF4-FFF2-40B4-BE49-F238E27FC236}">
                <a16:creationId xmlns:a16="http://schemas.microsoft.com/office/drawing/2014/main" id="{149F51F9-FD7C-3FF7-55F1-DF275E858085}"/>
              </a:ext>
            </a:extLst>
          </p:cNvPr>
          <p:cNvSpPr>
            <a:spLocks noGrp="1"/>
          </p:cNvSpPr>
          <p:nvPr>
            <p:ph type="body" sz="quarter" idx="16" hasCustomPrompt="1"/>
          </p:nvPr>
        </p:nvSpPr>
        <p:spPr>
          <a:xfrm>
            <a:off x="558800"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2156267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s with one Pictur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5F3EA8A-A8AA-D627-8301-CF636F2DA3B8}"/>
              </a:ext>
            </a:extLst>
          </p:cNvPr>
          <p:cNvGraphicFramePr>
            <a:graphicFrameLocks noChangeAspect="1"/>
          </p:cNvGraphicFramePr>
          <p:nvPr userDrawn="1">
            <p:custDataLst>
              <p:tags r:id="rId1"/>
            </p:custDataLst>
            <p:extLst>
              <p:ext uri="{D42A27DB-BD31-4B8C-83A1-F6EECF244321}">
                <p14:modId xmlns:p14="http://schemas.microsoft.com/office/powerpoint/2010/main" val="1256124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800"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cxnSp>
        <p:nvCxnSpPr>
          <p:cNvPr id="13" name="Gerader Verbinder 12">
            <a:extLst>
              <a:ext uri="{FF2B5EF4-FFF2-40B4-BE49-F238E27FC236}">
                <a16:creationId xmlns:a16="http://schemas.microsoft.com/office/drawing/2014/main" id="{C6598E8F-2337-2642-B32E-EABC12B1A63C}"/>
              </a:ext>
            </a:extLst>
          </p:cNvPr>
          <p:cNvCxnSpPr>
            <a:cxnSpLocks/>
          </p:cNvCxnSpPr>
          <p:nvPr userDrawn="1"/>
        </p:nvCxnSpPr>
        <p:spPr>
          <a:xfrm>
            <a:off x="4205832" y="1636713"/>
            <a:ext cx="0" cy="44211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260CE7C2-9A27-21C5-3B72-AB6843B4D4A3}"/>
              </a:ext>
            </a:extLst>
          </p:cNvPr>
          <p:cNvCxnSpPr>
            <a:cxnSpLocks/>
          </p:cNvCxnSpPr>
          <p:nvPr userDrawn="1"/>
        </p:nvCxnSpPr>
        <p:spPr>
          <a:xfrm>
            <a:off x="7985310" y="1636713"/>
            <a:ext cx="0" cy="44211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platzhalter 6">
            <a:extLst>
              <a:ext uri="{FF2B5EF4-FFF2-40B4-BE49-F238E27FC236}">
                <a16:creationId xmlns:a16="http://schemas.microsoft.com/office/drawing/2014/main" id="{149F51F9-FD7C-3FF7-55F1-DF275E858085}"/>
              </a:ext>
            </a:extLst>
          </p:cNvPr>
          <p:cNvSpPr>
            <a:spLocks noGrp="1"/>
          </p:cNvSpPr>
          <p:nvPr>
            <p:ph type="body" sz="quarter" idx="16" hasCustomPrompt="1"/>
          </p:nvPr>
        </p:nvSpPr>
        <p:spPr>
          <a:xfrm>
            <a:off x="558800"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6" name="Bildplatzhalter 7">
            <a:extLst>
              <a:ext uri="{FF2B5EF4-FFF2-40B4-BE49-F238E27FC236}">
                <a16:creationId xmlns:a16="http://schemas.microsoft.com/office/drawing/2014/main" id="{222B2E43-133F-0C16-A62D-0F408A0B40D8}"/>
              </a:ext>
            </a:extLst>
          </p:cNvPr>
          <p:cNvSpPr>
            <a:spLocks noGrp="1"/>
          </p:cNvSpPr>
          <p:nvPr>
            <p:ph type="pic" sz="quarter" idx="30"/>
          </p:nvPr>
        </p:nvSpPr>
        <p:spPr>
          <a:xfrm>
            <a:off x="558799" y="1636713"/>
            <a:ext cx="3535359" cy="4222432"/>
          </a:xfrm>
          <a:noFill/>
        </p:spPr>
        <p:txBody>
          <a:bodyPr/>
          <a:lstStyle>
            <a:lvl1pPr>
              <a:defRPr>
                <a:solidFill>
                  <a:schemeClr val="bg1"/>
                </a:solidFill>
              </a:defRPr>
            </a:lvl1pPr>
          </a:lstStyle>
          <a:p>
            <a:r>
              <a:rPr lang="en-US"/>
              <a:t>Click icon to add picture</a:t>
            </a:r>
            <a:endParaRPr lang="de-DE" dirty="0"/>
          </a:p>
        </p:txBody>
      </p:sp>
      <p:sp>
        <p:nvSpPr>
          <p:cNvPr id="8" name="Textplatzhalter 7">
            <a:extLst>
              <a:ext uri="{FF2B5EF4-FFF2-40B4-BE49-F238E27FC236}">
                <a16:creationId xmlns:a16="http://schemas.microsoft.com/office/drawing/2014/main" id="{8A1AD45E-2D89-1949-8A24-F4EEBB3B1739}"/>
              </a:ext>
            </a:extLst>
          </p:cNvPr>
          <p:cNvSpPr>
            <a:spLocks noGrp="1"/>
          </p:cNvSpPr>
          <p:nvPr>
            <p:ph type="body" sz="quarter" idx="31" hasCustomPrompt="1"/>
          </p:nvPr>
        </p:nvSpPr>
        <p:spPr>
          <a:xfrm>
            <a:off x="4324002" y="1636714"/>
            <a:ext cx="3542058" cy="4421186"/>
          </a:xfrm>
        </p:spPr>
        <p:txBody>
          <a:bodyPr/>
          <a:lstStyle>
            <a:lvl1pPr rtl="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9" name="Textplatzhalter 7">
            <a:extLst>
              <a:ext uri="{FF2B5EF4-FFF2-40B4-BE49-F238E27FC236}">
                <a16:creationId xmlns:a16="http://schemas.microsoft.com/office/drawing/2014/main" id="{0DE1CC8F-8844-4BA3-9E47-EA5EE5948BD4}"/>
              </a:ext>
            </a:extLst>
          </p:cNvPr>
          <p:cNvSpPr>
            <a:spLocks noGrp="1"/>
          </p:cNvSpPr>
          <p:nvPr>
            <p:ph type="body" sz="quarter" idx="32" hasCustomPrompt="1"/>
          </p:nvPr>
        </p:nvSpPr>
        <p:spPr>
          <a:xfrm>
            <a:off x="8095901" y="1636714"/>
            <a:ext cx="3538888" cy="4421186"/>
          </a:xfrm>
        </p:spPr>
        <p:txBody>
          <a:bodyPr/>
          <a:lstStyle>
            <a:lvl1pPr rtl="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10" name="Textplatzhalter 9">
            <a:extLst>
              <a:ext uri="{FF2B5EF4-FFF2-40B4-BE49-F238E27FC236}">
                <a16:creationId xmlns:a16="http://schemas.microsoft.com/office/drawing/2014/main" id="{A4D0FE6B-E926-0BA0-43E4-7ABE512B55DC}"/>
              </a:ext>
            </a:extLst>
          </p:cNvPr>
          <p:cNvSpPr>
            <a:spLocks noGrp="1"/>
          </p:cNvSpPr>
          <p:nvPr>
            <p:ph type="body" sz="quarter" idx="27" hasCustomPrompt="1"/>
          </p:nvPr>
        </p:nvSpPr>
        <p:spPr>
          <a:xfrm>
            <a:off x="558799" y="5859144"/>
            <a:ext cx="3535359" cy="189478"/>
          </a:xfrm>
        </p:spPr>
        <p:txBody>
          <a:bodyPr anchor="b" anchorCtr="0"/>
          <a:lstStyle>
            <a:lvl1pPr rtl="0">
              <a:defRPr sz="1000"/>
            </a:lvl1pPr>
          </a:lstStyle>
          <a:p>
            <a:pPr lvl="0"/>
            <a:r>
              <a:rPr lang="en-GB" dirty="0"/>
              <a:t>Picture title</a:t>
            </a:r>
          </a:p>
        </p:txBody>
      </p:sp>
    </p:spTree>
    <p:extLst>
      <p:ext uri="{BB962C8B-B14F-4D97-AF65-F5344CB8AC3E}">
        <p14:creationId xmlns:p14="http://schemas.microsoft.com/office/powerpoint/2010/main" val="361932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2">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FA04DB8-1D31-B005-032E-20CBBFBE04C4}"/>
              </a:ext>
            </a:extLst>
          </p:cNvPr>
          <p:cNvGraphicFramePr>
            <a:graphicFrameLocks noChangeAspect="1"/>
          </p:cNvGraphicFramePr>
          <p:nvPr userDrawn="1">
            <p:custDataLst>
              <p:tags r:id="rId1"/>
            </p:custDataLst>
            <p:extLst>
              <p:ext uri="{D42A27DB-BD31-4B8C-83A1-F6EECF244321}">
                <p14:modId xmlns:p14="http://schemas.microsoft.com/office/powerpoint/2010/main" val="1089780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800"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cxnSp>
        <p:nvCxnSpPr>
          <p:cNvPr id="13" name="Gerader Verbinder 12">
            <a:extLst>
              <a:ext uri="{FF2B5EF4-FFF2-40B4-BE49-F238E27FC236}">
                <a16:creationId xmlns:a16="http://schemas.microsoft.com/office/drawing/2014/main" id="{C6598E8F-2337-2642-B32E-EABC12B1A63C}"/>
              </a:ext>
            </a:extLst>
          </p:cNvPr>
          <p:cNvCxnSpPr>
            <a:cxnSpLocks/>
          </p:cNvCxnSpPr>
          <p:nvPr userDrawn="1"/>
        </p:nvCxnSpPr>
        <p:spPr>
          <a:xfrm>
            <a:off x="4205832" y="1636713"/>
            <a:ext cx="0" cy="44211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260CE7C2-9A27-21C5-3B72-AB6843B4D4A3}"/>
              </a:ext>
            </a:extLst>
          </p:cNvPr>
          <p:cNvCxnSpPr>
            <a:cxnSpLocks/>
          </p:cNvCxnSpPr>
          <p:nvPr userDrawn="1"/>
        </p:nvCxnSpPr>
        <p:spPr>
          <a:xfrm>
            <a:off x="7985310" y="1636713"/>
            <a:ext cx="0" cy="441190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Inhaltsplatzhalter 18">
            <a:extLst>
              <a:ext uri="{FF2B5EF4-FFF2-40B4-BE49-F238E27FC236}">
                <a16:creationId xmlns:a16="http://schemas.microsoft.com/office/drawing/2014/main" id="{7A2B8A1B-62FC-B631-7A08-808025110078}"/>
              </a:ext>
            </a:extLst>
          </p:cNvPr>
          <p:cNvSpPr>
            <a:spLocks noGrp="1"/>
          </p:cNvSpPr>
          <p:nvPr>
            <p:ph sz="quarter" idx="15" hasCustomPrompt="1"/>
          </p:nvPr>
        </p:nvSpPr>
        <p:spPr>
          <a:xfrm>
            <a:off x="558799" y="1636713"/>
            <a:ext cx="3536453" cy="4421187"/>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5" name="Bildplatzhalter 7">
            <a:extLst>
              <a:ext uri="{FF2B5EF4-FFF2-40B4-BE49-F238E27FC236}">
                <a16:creationId xmlns:a16="http://schemas.microsoft.com/office/drawing/2014/main" id="{F8FFDE1B-4CBD-8494-77BC-EFB79CAAEACA}"/>
              </a:ext>
            </a:extLst>
          </p:cNvPr>
          <p:cNvSpPr>
            <a:spLocks noGrp="1"/>
          </p:cNvSpPr>
          <p:nvPr>
            <p:ph type="pic" sz="quarter" idx="16"/>
          </p:nvPr>
        </p:nvSpPr>
        <p:spPr>
          <a:xfrm>
            <a:off x="9971463" y="1636713"/>
            <a:ext cx="1660525" cy="1203663"/>
          </a:xfrm>
          <a:noFill/>
        </p:spPr>
        <p:txBody>
          <a:bodyPr/>
          <a:lstStyle>
            <a:lvl1pPr>
              <a:defRPr>
                <a:solidFill>
                  <a:schemeClr val="bg1"/>
                </a:solidFill>
              </a:defRPr>
            </a:lvl1pPr>
          </a:lstStyle>
          <a:p>
            <a:r>
              <a:rPr lang="en-US"/>
              <a:t>Click icon to add picture</a:t>
            </a:r>
            <a:endParaRPr lang="de-DE"/>
          </a:p>
        </p:txBody>
      </p:sp>
      <p:sp>
        <p:nvSpPr>
          <p:cNvPr id="9" name="Bildplatzhalter 7">
            <a:extLst>
              <a:ext uri="{FF2B5EF4-FFF2-40B4-BE49-F238E27FC236}">
                <a16:creationId xmlns:a16="http://schemas.microsoft.com/office/drawing/2014/main" id="{35F41507-13AD-DFA4-883B-63F67949D205}"/>
              </a:ext>
            </a:extLst>
          </p:cNvPr>
          <p:cNvSpPr>
            <a:spLocks noGrp="1"/>
          </p:cNvSpPr>
          <p:nvPr>
            <p:ph type="pic" sz="quarter" idx="17"/>
          </p:nvPr>
        </p:nvSpPr>
        <p:spPr>
          <a:xfrm>
            <a:off x="9971463" y="3138776"/>
            <a:ext cx="1660525" cy="1203663"/>
          </a:xfrm>
          <a:noFill/>
        </p:spPr>
        <p:txBody>
          <a:bodyPr/>
          <a:lstStyle>
            <a:lvl1pPr>
              <a:defRPr>
                <a:solidFill>
                  <a:schemeClr val="bg1"/>
                </a:solidFill>
              </a:defRPr>
            </a:lvl1pPr>
          </a:lstStyle>
          <a:p>
            <a:r>
              <a:rPr lang="en-US"/>
              <a:t>Click icon to add picture</a:t>
            </a:r>
            <a:endParaRPr lang="de-DE"/>
          </a:p>
        </p:txBody>
      </p:sp>
      <p:sp>
        <p:nvSpPr>
          <p:cNvPr id="10" name="Bildplatzhalter 7">
            <a:extLst>
              <a:ext uri="{FF2B5EF4-FFF2-40B4-BE49-F238E27FC236}">
                <a16:creationId xmlns:a16="http://schemas.microsoft.com/office/drawing/2014/main" id="{9EA98DDB-A4B6-8D74-1278-6320CCDDA5B6}"/>
              </a:ext>
            </a:extLst>
          </p:cNvPr>
          <p:cNvSpPr>
            <a:spLocks noGrp="1"/>
          </p:cNvSpPr>
          <p:nvPr>
            <p:ph type="pic" sz="quarter" idx="18"/>
          </p:nvPr>
        </p:nvSpPr>
        <p:spPr>
          <a:xfrm>
            <a:off x="9971463" y="4655481"/>
            <a:ext cx="1660525" cy="1203663"/>
          </a:xfrm>
          <a:noFill/>
        </p:spPr>
        <p:txBody>
          <a:bodyPr/>
          <a:lstStyle>
            <a:lvl1pPr>
              <a:defRPr>
                <a:solidFill>
                  <a:schemeClr val="bg1"/>
                </a:solidFill>
              </a:defRPr>
            </a:lvl1pPr>
          </a:lstStyle>
          <a:p>
            <a:r>
              <a:rPr lang="en-US"/>
              <a:t>Click icon to add picture</a:t>
            </a:r>
            <a:endParaRPr lang="de-DE" dirty="0"/>
          </a:p>
        </p:txBody>
      </p:sp>
      <p:sp>
        <p:nvSpPr>
          <p:cNvPr id="11" name="Bildplatzhalter 7">
            <a:extLst>
              <a:ext uri="{FF2B5EF4-FFF2-40B4-BE49-F238E27FC236}">
                <a16:creationId xmlns:a16="http://schemas.microsoft.com/office/drawing/2014/main" id="{58B80690-1D6F-962A-A4B3-B81C50B8D44F}"/>
              </a:ext>
            </a:extLst>
          </p:cNvPr>
          <p:cNvSpPr>
            <a:spLocks noGrp="1"/>
          </p:cNvSpPr>
          <p:nvPr>
            <p:ph type="pic" sz="quarter" idx="19"/>
          </p:nvPr>
        </p:nvSpPr>
        <p:spPr>
          <a:xfrm>
            <a:off x="8089899" y="1636713"/>
            <a:ext cx="1660525" cy="1203663"/>
          </a:xfrm>
          <a:noFill/>
        </p:spPr>
        <p:txBody>
          <a:bodyPr/>
          <a:lstStyle>
            <a:lvl1pPr>
              <a:defRPr>
                <a:solidFill>
                  <a:schemeClr val="bg1"/>
                </a:solidFill>
              </a:defRPr>
            </a:lvl1pPr>
          </a:lstStyle>
          <a:p>
            <a:r>
              <a:rPr lang="en-US"/>
              <a:t>Click icon to add picture</a:t>
            </a:r>
            <a:endParaRPr lang="de-DE"/>
          </a:p>
        </p:txBody>
      </p:sp>
      <p:sp>
        <p:nvSpPr>
          <p:cNvPr id="12" name="Bildplatzhalter 7">
            <a:extLst>
              <a:ext uri="{FF2B5EF4-FFF2-40B4-BE49-F238E27FC236}">
                <a16:creationId xmlns:a16="http://schemas.microsoft.com/office/drawing/2014/main" id="{2CAB1BCC-4B44-D038-3B4F-7B267CFECD21}"/>
              </a:ext>
            </a:extLst>
          </p:cNvPr>
          <p:cNvSpPr>
            <a:spLocks noGrp="1"/>
          </p:cNvSpPr>
          <p:nvPr>
            <p:ph type="pic" sz="quarter" idx="20"/>
          </p:nvPr>
        </p:nvSpPr>
        <p:spPr>
          <a:xfrm>
            <a:off x="8089899" y="3138776"/>
            <a:ext cx="1660525" cy="1203663"/>
          </a:xfrm>
          <a:noFill/>
        </p:spPr>
        <p:txBody>
          <a:bodyPr/>
          <a:lstStyle>
            <a:lvl1pPr>
              <a:defRPr>
                <a:solidFill>
                  <a:schemeClr val="bg1"/>
                </a:solidFill>
              </a:defRPr>
            </a:lvl1pPr>
          </a:lstStyle>
          <a:p>
            <a:r>
              <a:rPr lang="en-US"/>
              <a:t>Click icon to add picture</a:t>
            </a:r>
            <a:endParaRPr lang="de-DE"/>
          </a:p>
        </p:txBody>
      </p:sp>
      <p:sp>
        <p:nvSpPr>
          <p:cNvPr id="15" name="Bildplatzhalter 7">
            <a:extLst>
              <a:ext uri="{FF2B5EF4-FFF2-40B4-BE49-F238E27FC236}">
                <a16:creationId xmlns:a16="http://schemas.microsoft.com/office/drawing/2014/main" id="{49415D78-9101-C594-AA42-766663550623}"/>
              </a:ext>
            </a:extLst>
          </p:cNvPr>
          <p:cNvSpPr>
            <a:spLocks noGrp="1"/>
          </p:cNvSpPr>
          <p:nvPr>
            <p:ph type="pic" sz="quarter" idx="21"/>
          </p:nvPr>
        </p:nvSpPr>
        <p:spPr>
          <a:xfrm>
            <a:off x="8089899" y="4655481"/>
            <a:ext cx="1660525" cy="1203663"/>
          </a:xfrm>
          <a:noFill/>
        </p:spPr>
        <p:txBody>
          <a:bodyPr/>
          <a:lstStyle>
            <a:lvl1pPr>
              <a:defRPr>
                <a:solidFill>
                  <a:schemeClr val="bg1"/>
                </a:solidFill>
              </a:defRPr>
            </a:lvl1pPr>
          </a:lstStyle>
          <a:p>
            <a:r>
              <a:rPr lang="en-US"/>
              <a:t>Click icon to add picture</a:t>
            </a:r>
            <a:endParaRPr lang="de-DE"/>
          </a:p>
        </p:txBody>
      </p:sp>
      <p:sp>
        <p:nvSpPr>
          <p:cNvPr id="16" name="Textplatzhalter 9">
            <a:extLst>
              <a:ext uri="{FF2B5EF4-FFF2-40B4-BE49-F238E27FC236}">
                <a16:creationId xmlns:a16="http://schemas.microsoft.com/office/drawing/2014/main" id="{20B3BDE3-011E-041E-A4B6-C9FEEC2B75C1}"/>
              </a:ext>
            </a:extLst>
          </p:cNvPr>
          <p:cNvSpPr>
            <a:spLocks noGrp="1"/>
          </p:cNvSpPr>
          <p:nvPr>
            <p:ph type="body" sz="quarter" idx="14" hasCustomPrompt="1"/>
          </p:nvPr>
        </p:nvSpPr>
        <p:spPr>
          <a:xfrm>
            <a:off x="8089899" y="2842162"/>
            <a:ext cx="1660525" cy="198755"/>
          </a:xfrm>
        </p:spPr>
        <p:txBody>
          <a:bodyPr anchor="t" anchorCtr="0"/>
          <a:lstStyle>
            <a:lvl1pPr rtl="0">
              <a:defRPr sz="1000"/>
            </a:lvl1pPr>
          </a:lstStyle>
          <a:p>
            <a:pPr lvl="0"/>
            <a:r>
              <a:rPr lang="en-GB" dirty="0"/>
              <a:t>Picture title</a:t>
            </a:r>
          </a:p>
        </p:txBody>
      </p:sp>
      <p:sp>
        <p:nvSpPr>
          <p:cNvPr id="18" name="Textplatzhalter 9">
            <a:extLst>
              <a:ext uri="{FF2B5EF4-FFF2-40B4-BE49-F238E27FC236}">
                <a16:creationId xmlns:a16="http://schemas.microsoft.com/office/drawing/2014/main" id="{896A3444-3445-1E14-F681-576C65A82C74}"/>
              </a:ext>
            </a:extLst>
          </p:cNvPr>
          <p:cNvSpPr>
            <a:spLocks noGrp="1"/>
          </p:cNvSpPr>
          <p:nvPr>
            <p:ph type="body" sz="quarter" idx="22" hasCustomPrompt="1"/>
          </p:nvPr>
        </p:nvSpPr>
        <p:spPr>
          <a:xfrm>
            <a:off x="9971463" y="2842162"/>
            <a:ext cx="1660525" cy="198755"/>
          </a:xfrm>
        </p:spPr>
        <p:txBody>
          <a:bodyPr anchor="t" anchorCtr="0"/>
          <a:lstStyle>
            <a:lvl1pPr rtl="0">
              <a:defRPr sz="1000"/>
            </a:lvl1pPr>
          </a:lstStyle>
          <a:p>
            <a:pPr lvl="0"/>
            <a:r>
              <a:rPr lang="en-GB" dirty="0"/>
              <a:t>Picture title</a:t>
            </a:r>
          </a:p>
        </p:txBody>
      </p:sp>
      <p:sp>
        <p:nvSpPr>
          <p:cNvPr id="22" name="Textplatzhalter 9">
            <a:extLst>
              <a:ext uri="{FF2B5EF4-FFF2-40B4-BE49-F238E27FC236}">
                <a16:creationId xmlns:a16="http://schemas.microsoft.com/office/drawing/2014/main" id="{623E1831-4C1C-088E-5684-117827FD08B4}"/>
              </a:ext>
            </a:extLst>
          </p:cNvPr>
          <p:cNvSpPr>
            <a:spLocks noGrp="1"/>
          </p:cNvSpPr>
          <p:nvPr>
            <p:ph type="body" sz="quarter" idx="23" hasCustomPrompt="1"/>
          </p:nvPr>
        </p:nvSpPr>
        <p:spPr>
          <a:xfrm>
            <a:off x="8089899" y="4342439"/>
            <a:ext cx="1660525" cy="198755"/>
          </a:xfrm>
        </p:spPr>
        <p:txBody>
          <a:bodyPr anchor="t" anchorCtr="0"/>
          <a:lstStyle>
            <a:lvl1pPr rtl="0">
              <a:defRPr sz="1000"/>
            </a:lvl1pPr>
          </a:lstStyle>
          <a:p>
            <a:pPr lvl="0"/>
            <a:r>
              <a:rPr lang="en-GB" dirty="0"/>
              <a:t>Picture title</a:t>
            </a:r>
          </a:p>
        </p:txBody>
      </p:sp>
      <p:sp>
        <p:nvSpPr>
          <p:cNvPr id="23" name="Textplatzhalter 9">
            <a:extLst>
              <a:ext uri="{FF2B5EF4-FFF2-40B4-BE49-F238E27FC236}">
                <a16:creationId xmlns:a16="http://schemas.microsoft.com/office/drawing/2014/main" id="{8237CACB-6640-20B1-4133-52C50251EF00}"/>
              </a:ext>
            </a:extLst>
          </p:cNvPr>
          <p:cNvSpPr>
            <a:spLocks noGrp="1"/>
          </p:cNvSpPr>
          <p:nvPr>
            <p:ph type="body" sz="quarter" idx="24" hasCustomPrompt="1"/>
          </p:nvPr>
        </p:nvSpPr>
        <p:spPr>
          <a:xfrm>
            <a:off x="9971463" y="4342439"/>
            <a:ext cx="1660525" cy="198755"/>
          </a:xfrm>
        </p:spPr>
        <p:txBody>
          <a:bodyPr anchor="t" anchorCtr="0"/>
          <a:lstStyle>
            <a:lvl1pPr rtl="0">
              <a:defRPr sz="1000"/>
            </a:lvl1pPr>
          </a:lstStyle>
          <a:p>
            <a:pPr lvl="0"/>
            <a:r>
              <a:rPr lang="en-GB" dirty="0"/>
              <a:t>Picture title</a:t>
            </a:r>
          </a:p>
        </p:txBody>
      </p:sp>
      <p:sp>
        <p:nvSpPr>
          <p:cNvPr id="25" name="Textplatzhalter 9">
            <a:extLst>
              <a:ext uri="{FF2B5EF4-FFF2-40B4-BE49-F238E27FC236}">
                <a16:creationId xmlns:a16="http://schemas.microsoft.com/office/drawing/2014/main" id="{FD12FE9A-10CD-13A9-70C7-A4CCF6E7582D}"/>
              </a:ext>
            </a:extLst>
          </p:cNvPr>
          <p:cNvSpPr>
            <a:spLocks noGrp="1"/>
          </p:cNvSpPr>
          <p:nvPr>
            <p:ph type="body" sz="quarter" idx="26" hasCustomPrompt="1"/>
          </p:nvPr>
        </p:nvSpPr>
        <p:spPr>
          <a:xfrm>
            <a:off x="9971463" y="5859145"/>
            <a:ext cx="1660525" cy="198755"/>
          </a:xfrm>
        </p:spPr>
        <p:txBody>
          <a:bodyPr anchor="t" anchorCtr="0"/>
          <a:lstStyle>
            <a:lvl1pPr rtl="0">
              <a:defRPr sz="1000"/>
            </a:lvl1pPr>
          </a:lstStyle>
          <a:p>
            <a:pPr lvl="0"/>
            <a:r>
              <a:rPr lang="en-GB" dirty="0"/>
              <a:t>Picture title</a:t>
            </a:r>
          </a:p>
        </p:txBody>
      </p:sp>
      <p:sp>
        <p:nvSpPr>
          <p:cNvPr id="26" name="Textplatzhalter 9">
            <a:extLst>
              <a:ext uri="{FF2B5EF4-FFF2-40B4-BE49-F238E27FC236}">
                <a16:creationId xmlns:a16="http://schemas.microsoft.com/office/drawing/2014/main" id="{C133EE82-D821-43DB-D653-B0B58D245431}"/>
              </a:ext>
            </a:extLst>
          </p:cNvPr>
          <p:cNvSpPr>
            <a:spLocks noGrp="1"/>
          </p:cNvSpPr>
          <p:nvPr>
            <p:ph type="body" sz="quarter" idx="27" hasCustomPrompt="1"/>
          </p:nvPr>
        </p:nvSpPr>
        <p:spPr>
          <a:xfrm>
            <a:off x="4324724" y="5859144"/>
            <a:ext cx="3541339" cy="198756"/>
          </a:xfrm>
        </p:spPr>
        <p:txBody>
          <a:bodyPr anchor="t" anchorCtr="0"/>
          <a:lstStyle>
            <a:lvl1pPr rtl="0">
              <a:defRPr sz="1000"/>
            </a:lvl1pPr>
          </a:lstStyle>
          <a:p>
            <a:pPr lvl="0"/>
            <a:r>
              <a:rPr lang="en-GB" dirty="0"/>
              <a:t>Picture title</a:t>
            </a:r>
          </a:p>
        </p:txBody>
      </p:sp>
      <p:sp>
        <p:nvSpPr>
          <p:cNvPr id="27" name="Textplatzhalter 9">
            <a:extLst>
              <a:ext uri="{FF2B5EF4-FFF2-40B4-BE49-F238E27FC236}">
                <a16:creationId xmlns:a16="http://schemas.microsoft.com/office/drawing/2014/main" id="{971E4F96-7320-D18A-2407-5834BE143529}"/>
              </a:ext>
            </a:extLst>
          </p:cNvPr>
          <p:cNvSpPr>
            <a:spLocks noGrp="1"/>
          </p:cNvSpPr>
          <p:nvPr>
            <p:ph type="body" sz="quarter" idx="28" hasCustomPrompt="1"/>
          </p:nvPr>
        </p:nvSpPr>
        <p:spPr>
          <a:xfrm>
            <a:off x="8089899" y="5859145"/>
            <a:ext cx="1660525" cy="198755"/>
          </a:xfrm>
        </p:spPr>
        <p:txBody>
          <a:bodyPr anchor="t" anchorCtr="0"/>
          <a:lstStyle>
            <a:lvl1pPr rtl="0">
              <a:defRPr sz="1000"/>
            </a:lvl1pPr>
          </a:lstStyle>
          <a:p>
            <a:pPr lvl="0"/>
            <a:r>
              <a:rPr lang="en-GB" dirty="0"/>
              <a:t>Picture title</a:t>
            </a:r>
          </a:p>
        </p:txBody>
      </p:sp>
      <p:sp>
        <p:nvSpPr>
          <p:cNvPr id="6" name="Textplatzhalter 6">
            <a:extLst>
              <a:ext uri="{FF2B5EF4-FFF2-40B4-BE49-F238E27FC236}">
                <a16:creationId xmlns:a16="http://schemas.microsoft.com/office/drawing/2014/main" id="{7803FBFD-928C-43DF-22A4-9A12C94E84A3}"/>
              </a:ext>
            </a:extLst>
          </p:cNvPr>
          <p:cNvSpPr>
            <a:spLocks noGrp="1"/>
          </p:cNvSpPr>
          <p:nvPr>
            <p:ph type="body" sz="quarter" idx="29" hasCustomPrompt="1"/>
          </p:nvPr>
        </p:nvSpPr>
        <p:spPr>
          <a:xfrm>
            <a:off x="558800"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7" name="Bildplatzhalter 7">
            <a:extLst>
              <a:ext uri="{FF2B5EF4-FFF2-40B4-BE49-F238E27FC236}">
                <a16:creationId xmlns:a16="http://schemas.microsoft.com/office/drawing/2014/main" id="{48F93A8D-960A-2CCA-28E0-E3DEFFF68DD0}"/>
              </a:ext>
            </a:extLst>
          </p:cNvPr>
          <p:cNvSpPr>
            <a:spLocks noGrp="1"/>
          </p:cNvSpPr>
          <p:nvPr>
            <p:ph type="pic" sz="quarter" idx="30"/>
          </p:nvPr>
        </p:nvSpPr>
        <p:spPr>
          <a:xfrm>
            <a:off x="4324724" y="1636712"/>
            <a:ext cx="3541339" cy="4222432"/>
          </a:xfrm>
          <a:noFill/>
        </p:spPr>
        <p:txBody>
          <a:bodyPr/>
          <a:lstStyle>
            <a:lvl1pPr>
              <a:defRPr>
                <a:solidFill>
                  <a:schemeClr val="bg1"/>
                </a:solidFill>
              </a:defRPr>
            </a:lvl1pPr>
          </a:lstStyle>
          <a:p>
            <a:r>
              <a:rPr lang="en-US"/>
              <a:t>Click icon to add picture</a:t>
            </a:r>
            <a:endParaRPr lang="de-DE" dirty="0"/>
          </a:p>
        </p:txBody>
      </p:sp>
    </p:spTree>
    <p:extLst>
      <p:ext uri="{BB962C8B-B14F-4D97-AF65-F5344CB8AC3E}">
        <p14:creationId xmlns:p14="http://schemas.microsoft.com/office/powerpoint/2010/main" val="3515978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Picture left / Text righ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8DDC7CE-8D58-A061-4B5C-7E58C2B61460}"/>
              </a:ext>
            </a:extLst>
          </p:cNvPr>
          <p:cNvGraphicFramePr>
            <a:graphicFrameLocks noChangeAspect="1"/>
          </p:cNvGraphicFramePr>
          <p:nvPr userDrawn="1">
            <p:custDataLst>
              <p:tags r:id="rId1"/>
            </p:custDataLst>
            <p:extLst>
              <p:ext uri="{D42A27DB-BD31-4B8C-83A1-F6EECF244321}">
                <p14:modId xmlns:p14="http://schemas.microsoft.com/office/powerpoint/2010/main" val="243198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800"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8095001" y="1636712"/>
            <a:ext cx="3539787" cy="4222433"/>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8" name="Bildplatzhalter 7">
            <a:extLst>
              <a:ext uri="{FF2B5EF4-FFF2-40B4-BE49-F238E27FC236}">
                <a16:creationId xmlns:a16="http://schemas.microsoft.com/office/drawing/2014/main" id="{9EE211A5-3DB9-44EC-41E2-8C158122F9A4}"/>
              </a:ext>
            </a:extLst>
          </p:cNvPr>
          <p:cNvSpPr>
            <a:spLocks noGrp="1"/>
          </p:cNvSpPr>
          <p:nvPr>
            <p:ph type="pic" sz="quarter" idx="13"/>
          </p:nvPr>
        </p:nvSpPr>
        <p:spPr>
          <a:xfrm>
            <a:off x="558798" y="1636713"/>
            <a:ext cx="7307265" cy="4421187"/>
          </a:xfrm>
          <a:noFill/>
        </p:spPr>
        <p:txBody>
          <a:bodyPr/>
          <a:lstStyle>
            <a:lvl1pPr>
              <a:defRPr>
                <a:solidFill>
                  <a:schemeClr val="bg1"/>
                </a:solidFill>
              </a:defRPr>
            </a:lvl1pPr>
          </a:lstStyle>
          <a:p>
            <a:r>
              <a:rPr lang="en-US"/>
              <a:t>Click icon to add picture</a:t>
            </a:r>
            <a:endParaRPr lang="de-DE"/>
          </a:p>
        </p:txBody>
      </p:sp>
      <p:sp>
        <p:nvSpPr>
          <p:cNvPr id="10" name="Textplatzhalter 9">
            <a:extLst>
              <a:ext uri="{FF2B5EF4-FFF2-40B4-BE49-F238E27FC236}">
                <a16:creationId xmlns:a16="http://schemas.microsoft.com/office/drawing/2014/main" id="{E0396084-BEA1-7051-8D47-234F3AB39F53}"/>
              </a:ext>
            </a:extLst>
          </p:cNvPr>
          <p:cNvSpPr>
            <a:spLocks noGrp="1"/>
          </p:cNvSpPr>
          <p:nvPr>
            <p:ph type="body" sz="quarter" idx="14" hasCustomPrompt="1"/>
          </p:nvPr>
        </p:nvSpPr>
        <p:spPr>
          <a:xfrm>
            <a:off x="8095002" y="5859145"/>
            <a:ext cx="3539788" cy="198755"/>
          </a:xfrm>
        </p:spPr>
        <p:txBody>
          <a:bodyPr anchor="t" anchorCtr="0"/>
          <a:lstStyle>
            <a:lvl1pPr rtl="0">
              <a:defRPr sz="1000"/>
            </a:lvl1pPr>
          </a:lstStyle>
          <a:p>
            <a:pPr lvl="0"/>
            <a:r>
              <a:rPr lang="en-GB" dirty="0"/>
              <a:t>Picture title</a:t>
            </a:r>
          </a:p>
        </p:txBody>
      </p:sp>
      <p:sp>
        <p:nvSpPr>
          <p:cNvPr id="5" name="Textplatzhalter 6">
            <a:extLst>
              <a:ext uri="{FF2B5EF4-FFF2-40B4-BE49-F238E27FC236}">
                <a16:creationId xmlns:a16="http://schemas.microsoft.com/office/drawing/2014/main" id="{49E9A888-322A-F20A-AA95-57659B451898}"/>
              </a:ext>
            </a:extLst>
          </p:cNvPr>
          <p:cNvSpPr>
            <a:spLocks noGrp="1"/>
          </p:cNvSpPr>
          <p:nvPr>
            <p:ph type="body" sz="quarter" idx="15" hasCustomPrompt="1"/>
          </p:nvPr>
        </p:nvSpPr>
        <p:spPr>
          <a:xfrm>
            <a:off x="558800"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3080004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left / Large Picture righ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C8B9084-25A3-24C5-EF80-660C10C7F782}"/>
              </a:ext>
            </a:extLst>
          </p:cNvPr>
          <p:cNvGraphicFramePr>
            <a:graphicFrameLocks noChangeAspect="1"/>
          </p:cNvGraphicFramePr>
          <p:nvPr userDrawn="1">
            <p:custDataLst>
              <p:tags r:id="rId1"/>
            </p:custDataLst>
            <p:extLst>
              <p:ext uri="{D42A27DB-BD31-4B8C-83A1-F6EECF244321}">
                <p14:modId xmlns:p14="http://schemas.microsoft.com/office/powerpoint/2010/main" val="2192851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7" name="think-cell data - do not delete" hidden="1">
                        <a:extLst>
                          <a:ext uri="{FF2B5EF4-FFF2-40B4-BE49-F238E27FC236}">
                            <a16:creationId xmlns:a16="http://schemas.microsoft.com/office/drawing/2014/main" id="{BC8B9084-25A3-24C5-EF80-660C10C7F7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800" y="441325"/>
            <a:ext cx="3543301" cy="971549"/>
          </a:xfrm>
        </p:spPr>
        <p:txBody>
          <a:bodyPr vert="horz"/>
          <a:lstStyle>
            <a:lvl1pPr rtl="0">
              <a:defRPr/>
            </a:lvl1pPr>
          </a:lstStyle>
          <a:p>
            <a:r>
              <a:rPr lang="en-GB" dirty="0"/>
              <a:t>Headline</a:t>
            </a:r>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558799" y="1636713"/>
            <a:ext cx="3543301" cy="4421187"/>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8" name="Bildplatzhalter 7">
            <a:extLst>
              <a:ext uri="{FF2B5EF4-FFF2-40B4-BE49-F238E27FC236}">
                <a16:creationId xmlns:a16="http://schemas.microsoft.com/office/drawing/2014/main" id="{9EE211A5-3DB9-44EC-41E2-8C158122F9A4}"/>
              </a:ext>
            </a:extLst>
          </p:cNvPr>
          <p:cNvSpPr>
            <a:spLocks noGrp="1"/>
          </p:cNvSpPr>
          <p:nvPr>
            <p:ph type="pic" sz="quarter" idx="13"/>
          </p:nvPr>
        </p:nvSpPr>
        <p:spPr>
          <a:xfrm>
            <a:off x="4321175" y="0"/>
            <a:ext cx="7870825" cy="6858000"/>
          </a:xfrm>
          <a:noFill/>
        </p:spPr>
        <p:txBody>
          <a:bodyPr/>
          <a:lstStyle>
            <a:lvl1pPr>
              <a:defRPr>
                <a:solidFill>
                  <a:schemeClr val="bg1"/>
                </a:solidFill>
              </a:defRPr>
            </a:lvl1pPr>
          </a:lstStyle>
          <a:p>
            <a:r>
              <a:rPr lang="en-US"/>
              <a:t>Click icon to add picture</a:t>
            </a:r>
            <a:endParaRPr lang="de-DE"/>
          </a:p>
        </p:txBody>
      </p:sp>
      <p:sp>
        <p:nvSpPr>
          <p:cNvPr id="3" name="Textplatzhalter 6">
            <a:extLst>
              <a:ext uri="{FF2B5EF4-FFF2-40B4-BE49-F238E27FC236}">
                <a16:creationId xmlns:a16="http://schemas.microsoft.com/office/drawing/2014/main" id="{AFE8F9E5-EA1F-FE7C-6C65-916E6546E4C8}"/>
              </a:ext>
            </a:extLst>
          </p:cNvPr>
          <p:cNvSpPr>
            <a:spLocks noGrp="1"/>
          </p:cNvSpPr>
          <p:nvPr>
            <p:ph type="body" sz="quarter" idx="14" hasCustomPrompt="1"/>
          </p:nvPr>
        </p:nvSpPr>
        <p:spPr>
          <a:xfrm>
            <a:off x="558800" y="245261"/>
            <a:ext cx="11075988"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4" name="Fußzeilenplatzhalter 2">
            <a:extLst>
              <a:ext uri="{FF2B5EF4-FFF2-40B4-BE49-F238E27FC236}">
                <a16:creationId xmlns:a16="http://schemas.microsoft.com/office/drawing/2014/main" id="{E137DC8F-B105-605C-3308-A9C07433E5FD}"/>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5" name="Foliennummernplatzhalter 3">
            <a:extLst>
              <a:ext uri="{FF2B5EF4-FFF2-40B4-BE49-F238E27FC236}">
                <a16:creationId xmlns:a16="http://schemas.microsoft.com/office/drawing/2014/main" id="{CC15A7CC-D52A-BD2D-B7C9-69991CE300EC}"/>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Tree>
    <p:extLst>
      <p:ext uri="{BB962C8B-B14F-4D97-AF65-F5344CB8AC3E}">
        <p14:creationId xmlns:p14="http://schemas.microsoft.com/office/powerpoint/2010/main" val="3212815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s / Picture righ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34397D4-0D07-AC95-6744-F93F8B082AFD}"/>
              </a:ext>
            </a:extLst>
          </p:cNvPr>
          <p:cNvGraphicFramePr>
            <a:graphicFrameLocks noChangeAspect="1"/>
          </p:cNvGraphicFramePr>
          <p:nvPr userDrawn="1">
            <p:custDataLst>
              <p:tags r:id="rId1"/>
            </p:custDataLst>
            <p:extLst>
              <p:ext uri="{D42A27DB-BD31-4B8C-83A1-F6EECF244321}">
                <p14:modId xmlns:p14="http://schemas.microsoft.com/office/powerpoint/2010/main" val="3392280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7" name="think-cell data - do not delete" hidden="1">
                        <a:extLst>
                          <a:ext uri="{FF2B5EF4-FFF2-40B4-BE49-F238E27FC236}">
                            <a16:creationId xmlns:a16="http://schemas.microsoft.com/office/drawing/2014/main" id="{734397D4-0D07-AC95-6744-F93F8B082A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800" y="441325"/>
            <a:ext cx="5422900" cy="971549"/>
          </a:xfrm>
        </p:spPr>
        <p:txBody>
          <a:bodyPr vert="horz"/>
          <a:lstStyle>
            <a:lvl1pPr rtl="0">
              <a:defRPr/>
            </a:lvl1pPr>
          </a:lstStyle>
          <a:p>
            <a:r>
              <a:rPr lang="en-GB" dirty="0"/>
              <a:t>Headline</a:t>
            </a:r>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558799" y="1636713"/>
            <a:ext cx="5422900" cy="4421187"/>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8" name="Bildplatzhalter 7">
            <a:extLst>
              <a:ext uri="{FF2B5EF4-FFF2-40B4-BE49-F238E27FC236}">
                <a16:creationId xmlns:a16="http://schemas.microsoft.com/office/drawing/2014/main" id="{9EE211A5-3DB9-44EC-41E2-8C158122F9A4}"/>
              </a:ext>
            </a:extLst>
          </p:cNvPr>
          <p:cNvSpPr>
            <a:spLocks noGrp="1"/>
          </p:cNvSpPr>
          <p:nvPr>
            <p:ph type="pic" sz="quarter" idx="13"/>
          </p:nvPr>
        </p:nvSpPr>
        <p:spPr>
          <a:xfrm>
            <a:off x="6203950" y="0"/>
            <a:ext cx="5988050" cy="6858000"/>
          </a:xfrm>
          <a:noFill/>
        </p:spPr>
        <p:txBody>
          <a:bodyPr/>
          <a:lstStyle>
            <a:lvl1pPr>
              <a:defRPr>
                <a:solidFill>
                  <a:schemeClr val="bg1"/>
                </a:solidFill>
              </a:defRPr>
            </a:lvl1pPr>
          </a:lstStyle>
          <a:p>
            <a:r>
              <a:rPr lang="en-US"/>
              <a:t>Click icon to add picture</a:t>
            </a:r>
            <a:endParaRPr lang="de-DE"/>
          </a:p>
        </p:txBody>
      </p:sp>
      <p:sp>
        <p:nvSpPr>
          <p:cNvPr id="3" name="Textplatzhalter 6">
            <a:extLst>
              <a:ext uri="{FF2B5EF4-FFF2-40B4-BE49-F238E27FC236}">
                <a16:creationId xmlns:a16="http://schemas.microsoft.com/office/drawing/2014/main" id="{373711BF-D4F2-CBEE-4709-E6AE2D7784C7}"/>
              </a:ext>
            </a:extLst>
          </p:cNvPr>
          <p:cNvSpPr>
            <a:spLocks noGrp="1"/>
          </p:cNvSpPr>
          <p:nvPr>
            <p:ph type="body" sz="quarter" idx="14" hasCustomPrompt="1"/>
          </p:nvPr>
        </p:nvSpPr>
        <p:spPr>
          <a:xfrm>
            <a:off x="558800" y="245261"/>
            <a:ext cx="11075988"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4" name="Fußzeilenplatzhalter 2">
            <a:extLst>
              <a:ext uri="{FF2B5EF4-FFF2-40B4-BE49-F238E27FC236}">
                <a16:creationId xmlns:a16="http://schemas.microsoft.com/office/drawing/2014/main" id="{30EA385E-5E4D-F45D-CB12-59F58D472D5F}"/>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5" name="Foliennummernplatzhalter 3">
            <a:extLst>
              <a:ext uri="{FF2B5EF4-FFF2-40B4-BE49-F238E27FC236}">
                <a16:creationId xmlns:a16="http://schemas.microsoft.com/office/drawing/2014/main" id="{6B15CC84-A125-9426-7364-87C41BA95B39}"/>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Tree>
    <p:extLst>
      <p:ext uri="{BB962C8B-B14F-4D97-AF65-F5344CB8AC3E}">
        <p14:creationId xmlns:p14="http://schemas.microsoft.com/office/powerpoint/2010/main" val="2858217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s / Two Lines">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612DF62-BFC5-9D9A-70F0-5FC9FBD1F1EA}"/>
              </a:ext>
            </a:extLst>
          </p:cNvPr>
          <p:cNvGraphicFramePr>
            <a:graphicFrameLocks noChangeAspect="1"/>
          </p:cNvGraphicFramePr>
          <p:nvPr userDrawn="1">
            <p:custDataLst>
              <p:tags r:id="rId1"/>
            </p:custDataLst>
            <p:extLst>
              <p:ext uri="{D42A27DB-BD31-4B8C-83A1-F6EECF244321}">
                <p14:modId xmlns:p14="http://schemas.microsoft.com/office/powerpoint/2010/main" val="1711680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4329111" y="1854199"/>
            <a:ext cx="3534507" cy="1930889"/>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9" name="Textplatzhalter 5">
            <a:extLst>
              <a:ext uri="{FF2B5EF4-FFF2-40B4-BE49-F238E27FC236}">
                <a16:creationId xmlns:a16="http://schemas.microsoft.com/office/drawing/2014/main" id="{419F552D-7A60-D3A1-49E3-3C20F4247E6D}"/>
              </a:ext>
            </a:extLst>
          </p:cNvPr>
          <p:cNvSpPr>
            <a:spLocks noGrp="1"/>
          </p:cNvSpPr>
          <p:nvPr>
            <p:ph type="body" sz="quarter" idx="13" hasCustomPrompt="1"/>
          </p:nvPr>
        </p:nvSpPr>
        <p:spPr>
          <a:xfrm>
            <a:off x="8090755" y="1854199"/>
            <a:ext cx="3534507" cy="1930889"/>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10" name="Textplatzhalter 5">
            <a:extLst>
              <a:ext uri="{FF2B5EF4-FFF2-40B4-BE49-F238E27FC236}">
                <a16:creationId xmlns:a16="http://schemas.microsoft.com/office/drawing/2014/main" id="{27419B91-9D08-FB46-6262-4B10BFEAA8FB}"/>
              </a:ext>
            </a:extLst>
          </p:cNvPr>
          <p:cNvSpPr>
            <a:spLocks noGrp="1"/>
          </p:cNvSpPr>
          <p:nvPr>
            <p:ph type="body" sz="quarter" idx="14" hasCustomPrompt="1"/>
          </p:nvPr>
        </p:nvSpPr>
        <p:spPr>
          <a:xfrm>
            <a:off x="4324776" y="4019790"/>
            <a:ext cx="3534507" cy="1930889"/>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11" name="Textplatzhalter 5">
            <a:extLst>
              <a:ext uri="{FF2B5EF4-FFF2-40B4-BE49-F238E27FC236}">
                <a16:creationId xmlns:a16="http://schemas.microsoft.com/office/drawing/2014/main" id="{A406ECF3-4190-26B4-D5DE-ECE72C7653C4}"/>
              </a:ext>
            </a:extLst>
          </p:cNvPr>
          <p:cNvSpPr>
            <a:spLocks noGrp="1"/>
          </p:cNvSpPr>
          <p:nvPr>
            <p:ph type="body" sz="quarter" idx="15" hasCustomPrompt="1"/>
          </p:nvPr>
        </p:nvSpPr>
        <p:spPr>
          <a:xfrm>
            <a:off x="8090754" y="4019790"/>
            <a:ext cx="3534507" cy="1930889"/>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14" name="Bildplatzhalter 7">
            <a:extLst>
              <a:ext uri="{FF2B5EF4-FFF2-40B4-BE49-F238E27FC236}">
                <a16:creationId xmlns:a16="http://schemas.microsoft.com/office/drawing/2014/main" id="{9C5460A1-D197-A94C-AB89-6AB8D176E2B6}"/>
              </a:ext>
            </a:extLst>
          </p:cNvPr>
          <p:cNvSpPr>
            <a:spLocks noGrp="1"/>
          </p:cNvSpPr>
          <p:nvPr>
            <p:ph type="pic" sz="quarter" idx="16"/>
          </p:nvPr>
        </p:nvSpPr>
        <p:spPr>
          <a:xfrm>
            <a:off x="558799" y="1922219"/>
            <a:ext cx="3543301" cy="1789234"/>
          </a:xfrm>
          <a:noFill/>
        </p:spPr>
        <p:txBody>
          <a:bodyPr/>
          <a:lstStyle>
            <a:lvl1pPr>
              <a:defRPr>
                <a:solidFill>
                  <a:schemeClr val="bg1"/>
                </a:solidFill>
              </a:defRPr>
            </a:lvl1pPr>
          </a:lstStyle>
          <a:p>
            <a:r>
              <a:rPr lang="en-US"/>
              <a:t>Click icon to add picture</a:t>
            </a:r>
            <a:endParaRPr lang="de-DE" dirty="0"/>
          </a:p>
        </p:txBody>
      </p:sp>
      <p:sp>
        <p:nvSpPr>
          <p:cNvPr id="15" name="Bildplatzhalter 7">
            <a:extLst>
              <a:ext uri="{FF2B5EF4-FFF2-40B4-BE49-F238E27FC236}">
                <a16:creationId xmlns:a16="http://schemas.microsoft.com/office/drawing/2014/main" id="{ECFBF3C4-2267-49C6-A8ED-5F1F141E53CA}"/>
              </a:ext>
            </a:extLst>
          </p:cNvPr>
          <p:cNvSpPr>
            <a:spLocks noGrp="1"/>
          </p:cNvSpPr>
          <p:nvPr>
            <p:ph type="pic" sz="quarter" idx="17"/>
          </p:nvPr>
        </p:nvSpPr>
        <p:spPr>
          <a:xfrm>
            <a:off x="558799" y="4082929"/>
            <a:ext cx="3543301" cy="1789234"/>
          </a:xfrm>
          <a:noFill/>
        </p:spPr>
        <p:txBody>
          <a:bodyPr/>
          <a:lstStyle>
            <a:lvl1pPr>
              <a:defRPr>
                <a:solidFill>
                  <a:schemeClr val="bg1"/>
                </a:solidFill>
              </a:defRPr>
            </a:lvl1pPr>
          </a:lstStyle>
          <a:p>
            <a:r>
              <a:rPr lang="en-US"/>
              <a:t>Click icon to add picture</a:t>
            </a:r>
            <a:endParaRPr lang="de-DE"/>
          </a:p>
        </p:txBody>
      </p:sp>
      <p:cxnSp>
        <p:nvCxnSpPr>
          <p:cNvPr id="20" name="Gerader Verbinder 19">
            <a:extLst>
              <a:ext uri="{FF2B5EF4-FFF2-40B4-BE49-F238E27FC236}">
                <a16:creationId xmlns:a16="http://schemas.microsoft.com/office/drawing/2014/main" id="{6F343DF0-AD52-5382-B68B-E53E953E7184}"/>
              </a:ext>
            </a:extLst>
          </p:cNvPr>
          <p:cNvCxnSpPr>
            <a:cxnSpLocks/>
          </p:cNvCxnSpPr>
          <p:nvPr userDrawn="1"/>
        </p:nvCxnSpPr>
        <p:spPr>
          <a:xfrm>
            <a:off x="558799" y="1736481"/>
            <a:ext cx="11066463"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1" name="Gerader Verbinder 20">
            <a:extLst>
              <a:ext uri="{FF2B5EF4-FFF2-40B4-BE49-F238E27FC236}">
                <a16:creationId xmlns:a16="http://schemas.microsoft.com/office/drawing/2014/main" id="{6C31B194-7DC2-8814-1A0F-73641F9B6C38}"/>
              </a:ext>
            </a:extLst>
          </p:cNvPr>
          <p:cNvCxnSpPr>
            <a:cxnSpLocks/>
          </p:cNvCxnSpPr>
          <p:nvPr userDrawn="1"/>
        </p:nvCxnSpPr>
        <p:spPr>
          <a:xfrm>
            <a:off x="558800" y="3897191"/>
            <a:ext cx="11066463"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2" name="Gerader Verbinder 21">
            <a:extLst>
              <a:ext uri="{FF2B5EF4-FFF2-40B4-BE49-F238E27FC236}">
                <a16:creationId xmlns:a16="http://schemas.microsoft.com/office/drawing/2014/main" id="{E78F7241-B523-18FE-4E28-BA66C6EBD8AE}"/>
              </a:ext>
            </a:extLst>
          </p:cNvPr>
          <p:cNvCxnSpPr>
            <a:cxnSpLocks/>
          </p:cNvCxnSpPr>
          <p:nvPr userDrawn="1"/>
        </p:nvCxnSpPr>
        <p:spPr>
          <a:xfrm>
            <a:off x="558800" y="6057901"/>
            <a:ext cx="11066463"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5" name="Textplatzhalter 6">
            <a:extLst>
              <a:ext uri="{FF2B5EF4-FFF2-40B4-BE49-F238E27FC236}">
                <a16:creationId xmlns:a16="http://schemas.microsoft.com/office/drawing/2014/main" id="{DBCE2790-B16C-C56F-6141-8BEA7219F385}"/>
              </a:ext>
            </a:extLst>
          </p:cNvPr>
          <p:cNvSpPr>
            <a:spLocks noGrp="1"/>
          </p:cNvSpPr>
          <p:nvPr>
            <p:ph type="body" sz="quarter" idx="18" hasCustomPrompt="1"/>
          </p:nvPr>
        </p:nvSpPr>
        <p:spPr>
          <a:xfrm>
            <a:off x="558800" y="245261"/>
            <a:ext cx="11075988"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2003078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 blue Area lef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1C1F254-8019-6F8D-8CC3-7929E8E330FB}"/>
              </a:ext>
            </a:extLst>
          </p:cNvPr>
          <p:cNvGraphicFramePr>
            <a:graphicFrameLocks noChangeAspect="1"/>
          </p:cNvGraphicFramePr>
          <p:nvPr userDrawn="1">
            <p:custDataLst>
              <p:tags r:id="rId1"/>
            </p:custDataLst>
            <p:extLst>
              <p:ext uri="{D42A27DB-BD31-4B8C-83A1-F6EECF244321}">
                <p14:modId xmlns:p14="http://schemas.microsoft.com/office/powerpoint/2010/main" val="876833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Grafik 5">
            <a:extLst>
              <a:ext uri="{FF2B5EF4-FFF2-40B4-BE49-F238E27FC236}">
                <a16:creationId xmlns:a16="http://schemas.microsoft.com/office/drawing/2014/main" id="{FD96EE1F-5E8E-BB16-8ADC-CE59CEF9A5B0}"/>
              </a:ext>
            </a:extLst>
          </p:cNvPr>
          <p:cNvPicPr>
            <a:picLocks noChangeAspect="1"/>
          </p:cNvPicPr>
          <p:nvPr userDrawn="1"/>
        </p:nvPicPr>
        <p:blipFill>
          <a:blip r:embed="rId5">
            <a:extLst>
              <a:ext uri="{96DAC541-7B7A-43D3-8B79-37D633B846F1}">
                <asvg:svgBlip xmlns:asvg="http://schemas.microsoft.com/office/drawing/2016/SVG/main" r:embed="rId6"/>
              </a:ext>
            </a:extLst>
          </a:blip>
          <a:srcRect l="22790" t="1" r="18241" b="-147"/>
          <a:stretch/>
        </p:blipFill>
        <p:spPr>
          <a:xfrm>
            <a:off x="0" y="0"/>
            <a:ext cx="4097338" cy="6066778"/>
          </a:xfrm>
          <a:prstGeom prst="rect">
            <a:avLst/>
          </a:prstGeom>
        </p:spPr>
      </p:pic>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4321464" y="441325"/>
            <a:ext cx="730884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7" name="Textplatzhalter 6">
            <a:extLst>
              <a:ext uri="{FF2B5EF4-FFF2-40B4-BE49-F238E27FC236}">
                <a16:creationId xmlns:a16="http://schemas.microsoft.com/office/drawing/2014/main" id="{D3041162-57AA-A051-8CC2-39748D38E768}"/>
              </a:ext>
            </a:extLst>
          </p:cNvPr>
          <p:cNvSpPr>
            <a:spLocks noGrp="1"/>
          </p:cNvSpPr>
          <p:nvPr>
            <p:ph type="body" sz="quarter" idx="13" hasCustomPrompt="1"/>
          </p:nvPr>
        </p:nvSpPr>
        <p:spPr>
          <a:xfrm>
            <a:off x="8088922" y="1636713"/>
            <a:ext cx="3545865" cy="4421187"/>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11" name="Textplatzhalter 6">
            <a:extLst>
              <a:ext uri="{FF2B5EF4-FFF2-40B4-BE49-F238E27FC236}">
                <a16:creationId xmlns:a16="http://schemas.microsoft.com/office/drawing/2014/main" id="{A8589956-82E9-94A9-4161-0E69EF39B42B}"/>
              </a:ext>
            </a:extLst>
          </p:cNvPr>
          <p:cNvSpPr>
            <a:spLocks noGrp="1"/>
          </p:cNvSpPr>
          <p:nvPr>
            <p:ph type="body" sz="quarter" idx="14" hasCustomPrompt="1"/>
          </p:nvPr>
        </p:nvSpPr>
        <p:spPr>
          <a:xfrm>
            <a:off x="4321419" y="1636713"/>
            <a:ext cx="3541384" cy="4421187"/>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cxnSp>
        <p:nvCxnSpPr>
          <p:cNvPr id="12" name="Gerader Verbinder 11">
            <a:extLst>
              <a:ext uri="{FF2B5EF4-FFF2-40B4-BE49-F238E27FC236}">
                <a16:creationId xmlns:a16="http://schemas.microsoft.com/office/drawing/2014/main" id="{FDBF0D5F-ADF7-B456-BED3-3F9A5F5F9D2F}"/>
              </a:ext>
            </a:extLst>
          </p:cNvPr>
          <p:cNvCxnSpPr>
            <a:cxnSpLocks/>
          </p:cNvCxnSpPr>
          <p:nvPr userDrawn="1"/>
        </p:nvCxnSpPr>
        <p:spPr>
          <a:xfrm>
            <a:off x="7975862" y="1636713"/>
            <a:ext cx="0" cy="44211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platzhalter 7">
            <a:extLst>
              <a:ext uri="{FF2B5EF4-FFF2-40B4-BE49-F238E27FC236}">
                <a16:creationId xmlns:a16="http://schemas.microsoft.com/office/drawing/2014/main" id="{9929764B-1E30-D5FB-E454-B82B9A1B1B04}"/>
              </a:ext>
            </a:extLst>
          </p:cNvPr>
          <p:cNvSpPr>
            <a:spLocks noGrp="1"/>
          </p:cNvSpPr>
          <p:nvPr>
            <p:ph type="body" sz="quarter" idx="15" hasCustomPrompt="1"/>
          </p:nvPr>
        </p:nvSpPr>
        <p:spPr>
          <a:xfrm>
            <a:off x="558800" y="441325"/>
            <a:ext cx="3289300" cy="971550"/>
          </a:xfrm>
        </p:spPr>
        <p:txBody>
          <a:bodyPr/>
          <a:lstStyle>
            <a:lvl1pPr rtl="0">
              <a:defRPr sz="2900">
                <a:solidFill>
                  <a:schemeClr val="bg1"/>
                </a:solidFill>
              </a:defRPr>
            </a:lvl1pPr>
          </a:lstStyle>
          <a:p>
            <a:pPr lvl="0"/>
            <a:r>
              <a:rPr lang="en-GB" dirty="0"/>
              <a:t>Headline</a:t>
            </a:r>
          </a:p>
        </p:txBody>
      </p:sp>
      <p:sp>
        <p:nvSpPr>
          <p:cNvPr id="5" name="Textplatzhalter 6">
            <a:extLst>
              <a:ext uri="{FF2B5EF4-FFF2-40B4-BE49-F238E27FC236}">
                <a16:creationId xmlns:a16="http://schemas.microsoft.com/office/drawing/2014/main" id="{CE9672D4-3B12-A4C3-1305-6C15139157E0}"/>
              </a:ext>
            </a:extLst>
          </p:cNvPr>
          <p:cNvSpPr>
            <a:spLocks noGrp="1"/>
          </p:cNvSpPr>
          <p:nvPr>
            <p:ph type="body" sz="quarter" idx="16" hasCustomPrompt="1"/>
          </p:nvPr>
        </p:nvSpPr>
        <p:spPr>
          <a:xfrm>
            <a:off x="4321464" y="245261"/>
            <a:ext cx="7308849" cy="196064"/>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45134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 dark Global Champion">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B145FC8-3D08-5116-A631-FBF8DADE4350}"/>
              </a:ext>
            </a:extLst>
          </p:cNvPr>
          <p:cNvGraphicFramePr>
            <a:graphicFrameLocks noChangeAspect="1"/>
          </p:cNvGraphicFramePr>
          <p:nvPr userDrawn="1">
            <p:custDataLst>
              <p:tags r:id="rId1"/>
            </p:custDataLst>
            <p:extLst>
              <p:ext uri="{D42A27DB-BD31-4B8C-83A1-F6EECF244321}">
                <p14:modId xmlns:p14="http://schemas.microsoft.com/office/powerpoint/2010/main" val="2409815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6084E801-B4C1-91E0-EBB3-D584E4DBD63F}"/>
              </a:ext>
            </a:extLst>
          </p:cNvPr>
          <p:cNvPicPr>
            <a:picLocks noChangeAspect="1"/>
          </p:cNvPicPr>
          <p:nvPr userDrawn="1"/>
        </p:nvPicPr>
        <p:blipFill>
          <a:blip r:embed="rId5"/>
          <a:stretch>
            <a:fillRect/>
          </a:stretch>
        </p:blipFill>
        <p:spPr>
          <a:xfrm>
            <a:off x="0" y="1636713"/>
            <a:ext cx="12192000" cy="5219700"/>
          </a:xfrm>
          <a:prstGeom prst="rect">
            <a:avLst/>
          </a:prstGeom>
        </p:spPr>
      </p:pic>
      <p:sp>
        <p:nvSpPr>
          <p:cNvPr id="2" name="Titel 1">
            <a:extLst>
              <a:ext uri="{FF2B5EF4-FFF2-40B4-BE49-F238E27FC236}">
                <a16:creationId xmlns:a16="http://schemas.microsoft.com/office/drawing/2014/main" id="{C6332A4D-5038-9432-8A1A-A44108441675}"/>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3" name="Untertitel 2">
            <a:extLst>
              <a:ext uri="{FF2B5EF4-FFF2-40B4-BE49-F238E27FC236}">
                <a16:creationId xmlns:a16="http://schemas.microsoft.com/office/drawing/2014/main" id="{73921835-ADF3-C263-078E-96BAAFAE2127}"/>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0" name="Textplatzhalter 9">
            <a:extLst>
              <a:ext uri="{FF2B5EF4-FFF2-40B4-BE49-F238E27FC236}">
                <a16:creationId xmlns:a16="http://schemas.microsoft.com/office/drawing/2014/main" id="{C766049C-C011-7EF7-4616-8D13DE0BCE1E}"/>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2">
            <a:extLst>
              <a:ext uri="{FF2B5EF4-FFF2-40B4-BE49-F238E27FC236}">
                <a16:creationId xmlns:a16="http://schemas.microsoft.com/office/drawing/2014/main" id="{BFE8C614-9495-35F4-BDB5-3210E2CF894E}"/>
              </a:ext>
            </a:extLst>
          </p:cNvPr>
          <p:cNvSpPr txBox="1"/>
          <p:nvPr userDrawn="1"/>
        </p:nvSpPr>
        <p:spPr>
          <a:xfrm>
            <a:off x="7085639" y="2775750"/>
            <a:ext cx="4539623" cy="1262005"/>
          </a:xfrm>
          <a:prstGeom prst="rect">
            <a:avLst/>
          </a:prstGeom>
        </p:spPr>
        <p:txBody>
          <a:bodyPr vert="horz" lIns="0" tIns="0" rIns="0" bIns="0" rtlCol="0" anchor="b">
            <a:noAutofit/>
          </a:bodyPr>
          <a:lstStyle>
            <a:lvl1pPr algn="l" defTabSz="914400" rtl="0" eaLnBrk="1" latinLnBrk="0" hangingPunct="1">
              <a:lnSpc>
                <a:spcPts val="4800"/>
              </a:lnSpc>
              <a:spcBef>
                <a:spcPct val="0"/>
              </a:spcBef>
              <a:buNone/>
              <a:defRPr sz="4400" b="1" kern="1200">
                <a:solidFill>
                  <a:schemeClr val="bg1"/>
                </a:solidFill>
                <a:latin typeface="+mj-lt"/>
                <a:ea typeface="+mj-ea"/>
                <a:cs typeface="+mj-cs"/>
              </a:defRPr>
            </a:lvl1pPr>
          </a:lstStyle>
          <a:p>
            <a:pPr rtl="0"/>
            <a:r>
              <a:rPr lang="en-GB">
                <a:solidFill>
                  <a:schemeClr val="bg1"/>
                </a:solidFill>
              </a:rPr>
              <a:t>Global</a:t>
            </a:r>
            <a:br>
              <a:rPr lang="en-GB">
                <a:solidFill>
                  <a:schemeClr val="bg1"/>
                </a:solidFill>
              </a:rPr>
            </a:br>
            <a:r>
              <a:rPr lang="en-GB">
                <a:solidFill>
                  <a:schemeClr val="bg1"/>
                </a:solidFill>
              </a:rPr>
              <a:t>Presence</a:t>
            </a:r>
            <a:endParaRPr lang="en-GB" dirty="0">
              <a:solidFill>
                <a:schemeClr val="bg1"/>
              </a:solidFill>
            </a:endParaRPr>
          </a:p>
        </p:txBody>
      </p:sp>
      <p:sp>
        <p:nvSpPr>
          <p:cNvPr id="9" name="Untertitel 3">
            <a:extLst>
              <a:ext uri="{FF2B5EF4-FFF2-40B4-BE49-F238E27FC236}">
                <a16:creationId xmlns:a16="http://schemas.microsoft.com/office/drawing/2014/main" id="{25E95539-A289-FAC8-17DA-CD95809FB744}"/>
              </a:ext>
            </a:extLst>
          </p:cNvPr>
          <p:cNvSpPr txBox="1"/>
          <p:nvPr userDrawn="1"/>
        </p:nvSpPr>
        <p:spPr>
          <a:xfrm>
            <a:off x="7085639" y="2331630"/>
            <a:ext cx="4539623" cy="396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2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en-GB" b="1">
                <a:solidFill>
                  <a:schemeClr val="bg1"/>
                </a:solidFill>
              </a:rPr>
              <a:t>Global Champion</a:t>
            </a:r>
            <a:endParaRPr lang="en-GB" b="1" dirty="0">
              <a:solidFill>
                <a:schemeClr val="bg1"/>
              </a:solidFill>
            </a:endParaRPr>
          </a:p>
        </p:txBody>
      </p:sp>
    </p:spTree>
    <p:extLst>
      <p:ext uri="{BB962C8B-B14F-4D97-AF65-F5344CB8AC3E}">
        <p14:creationId xmlns:p14="http://schemas.microsoft.com/office/powerpoint/2010/main" val="341510983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s / Picture lef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8856C22-F1F5-F524-F283-6DD740CCD18D}"/>
              </a:ext>
            </a:extLst>
          </p:cNvPr>
          <p:cNvGraphicFramePr>
            <a:graphicFrameLocks noChangeAspect="1"/>
          </p:cNvGraphicFramePr>
          <p:nvPr userDrawn="1">
            <p:custDataLst>
              <p:tags r:id="rId1"/>
            </p:custDataLst>
            <p:extLst>
              <p:ext uri="{D42A27DB-BD31-4B8C-83A1-F6EECF244321}">
                <p14:modId xmlns:p14="http://schemas.microsoft.com/office/powerpoint/2010/main" val="4190086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7">
            <a:extLst>
              <a:ext uri="{FF2B5EF4-FFF2-40B4-BE49-F238E27FC236}">
                <a16:creationId xmlns:a16="http://schemas.microsoft.com/office/drawing/2014/main" id="{7B974332-31E1-F113-D1A3-001C261CCDDC}"/>
              </a:ext>
            </a:extLst>
          </p:cNvPr>
          <p:cNvSpPr>
            <a:spLocks noGrp="1"/>
          </p:cNvSpPr>
          <p:nvPr>
            <p:ph type="pic" sz="quarter" idx="15"/>
          </p:nvPr>
        </p:nvSpPr>
        <p:spPr>
          <a:xfrm>
            <a:off x="1" y="1"/>
            <a:ext cx="4097216" cy="6057900"/>
          </a:xfrm>
          <a:noFill/>
        </p:spPr>
        <p:txBody>
          <a:bodyPr/>
          <a:lstStyle>
            <a:lvl1pPr>
              <a:defRPr>
                <a:solidFill>
                  <a:schemeClr val="bg1"/>
                </a:solidFill>
              </a:defRPr>
            </a:lvl1pPr>
          </a:lstStyle>
          <a:p>
            <a:r>
              <a:rPr lang="en-US"/>
              <a:t>Click icon to add picture</a:t>
            </a:r>
            <a:endParaRPr lang="de-DE" dirty="0"/>
          </a:p>
        </p:txBody>
      </p:sp>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4321174" y="441325"/>
            <a:ext cx="7313613"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7" name="Textplatzhalter 6">
            <a:extLst>
              <a:ext uri="{FF2B5EF4-FFF2-40B4-BE49-F238E27FC236}">
                <a16:creationId xmlns:a16="http://schemas.microsoft.com/office/drawing/2014/main" id="{D3041162-57AA-A051-8CC2-39748D38E768}"/>
              </a:ext>
            </a:extLst>
          </p:cNvPr>
          <p:cNvSpPr>
            <a:spLocks noGrp="1"/>
          </p:cNvSpPr>
          <p:nvPr>
            <p:ph type="body" sz="quarter" idx="13" hasCustomPrompt="1"/>
          </p:nvPr>
        </p:nvSpPr>
        <p:spPr>
          <a:xfrm>
            <a:off x="8088922" y="1636713"/>
            <a:ext cx="3545865" cy="4421188"/>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11" name="Textplatzhalter 6">
            <a:extLst>
              <a:ext uri="{FF2B5EF4-FFF2-40B4-BE49-F238E27FC236}">
                <a16:creationId xmlns:a16="http://schemas.microsoft.com/office/drawing/2014/main" id="{A8589956-82E9-94A9-4161-0E69EF39B42B}"/>
              </a:ext>
            </a:extLst>
          </p:cNvPr>
          <p:cNvSpPr>
            <a:spLocks noGrp="1"/>
          </p:cNvSpPr>
          <p:nvPr>
            <p:ph type="body" sz="quarter" idx="14" hasCustomPrompt="1"/>
          </p:nvPr>
        </p:nvSpPr>
        <p:spPr>
          <a:xfrm>
            <a:off x="4321418" y="1636713"/>
            <a:ext cx="3544645" cy="4421188"/>
          </a:xfrm>
        </p:spPr>
        <p:txBody>
          <a:bodyPr/>
          <a:lstStyle>
            <a:lvl1pPr rtl="0">
              <a:defRPr>
                <a:latin typeface="+mn-lt"/>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cxnSp>
        <p:nvCxnSpPr>
          <p:cNvPr id="6" name="Gerader Verbinder 5">
            <a:extLst>
              <a:ext uri="{FF2B5EF4-FFF2-40B4-BE49-F238E27FC236}">
                <a16:creationId xmlns:a16="http://schemas.microsoft.com/office/drawing/2014/main" id="{EEF97724-7BCD-95AD-A85A-49C09550400B}"/>
              </a:ext>
            </a:extLst>
          </p:cNvPr>
          <p:cNvCxnSpPr>
            <a:cxnSpLocks/>
          </p:cNvCxnSpPr>
          <p:nvPr userDrawn="1"/>
        </p:nvCxnSpPr>
        <p:spPr>
          <a:xfrm>
            <a:off x="7975862" y="1636713"/>
            <a:ext cx="0" cy="44211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platzhalter 6">
            <a:extLst>
              <a:ext uri="{FF2B5EF4-FFF2-40B4-BE49-F238E27FC236}">
                <a16:creationId xmlns:a16="http://schemas.microsoft.com/office/drawing/2014/main" id="{76E1A973-9169-8681-4D2B-4E393670CA6D}"/>
              </a:ext>
            </a:extLst>
          </p:cNvPr>
          <p:cNvSpPr>
            <a:spLocks noGrp="1"/>
          </p:cNvSpPr>
          <p:nvPr>
            <p:ph type="body" sz="quarter" idx="16" hasCustomPrompt="1"/>
          </p:nvPr>
        </p:nvSpPr>
        <p:spPr>
          <a:xfrm>
            <a:off x="4321173" y="245261"/>
            <a:ext cx="7313614" cy="196064"/>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2388177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 Picture grey and 1/3 Text_ 2 Pictures">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2B38A38-2F4C-0A63-B269-8A08B9D630CC}"/>
              </a:ext>
            </a:extLst>
          </p:cNvPr>
          <p:cNvGraphicFramePr>
            <a:graphicFrameLocks noChangeAspect="1"/>
          </p:cNvGraphicFramePr>
          <p:nvPr userDrawn="1">
            <p:custDataLst>
              <p:tags r:id="rId1"/>
            </p:custDataLst>
            <p:extLst>
              <p:ext uri="{D42A27DB-BD31-4B8C-83A1-F6EECF244321}">
                <p14:modId xmlns:p14="http://schemas.microsoft.com/office/powerpoint/2010/main" val="69476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8095000" y="441325"/>
            <a:ext cx="3539788"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8095001" y="1636712"/>
            <a:ext cx="3539787" cy="4421188"/>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5" name="Textplatzhalter 6">
            <a:extLst>
              <a:ext uri="{FF2B5EF4-FFF2-40B4-BE49-F238E27FC236}">
                <a16:creationId xmlns:a16="http://schemas.microsoft.com/office/drawing/2014/main" id="{49E9A888-322A-F20A-AA95-57659B451898}"/>
              </a:ext>
            </a:extLst>
          </p:cNvPr>
          <p:cNvSpPr>
            <a:spLocks noGrp="1"/>
          </p:cNvSpPr>
          <p:nvPr>
            <p:ph type="body" sz="quarter" idx="15" hasCustomPrompt="1"/>
          </p:nvPr>
        </p:nvSpPr>
        <p:spPr>
          <a:xfrm>
            <a:off x="8089900" y="245261"/>
            <a:ext cx="35448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7" name="Rechteck 6">
            <a:extLst>
              <a:ext uri="{FF2B5EF4-FFF2-40B4-BE49-F238E27FC236}">
                <a16:creationId xmlns:a16="http://schemas.microsoft.com/office/drawing/2014/main" id="{AC65D52F-360E-C475-356A-B7C756EEF22C}"/>
              </a:ext>
            </a:extLst>
          </p:cNvPr>
          <p:cNvSpPr/>
          <p:nvPr userDrawn="1"/>
        </p:nvSpPr>
        <p:spPr>
          <a:xfrm>
            <a:off x="0" y="0"/>
            <a:ext cx="7866063"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GB" sz="2052" dirty="0"/>
          </a:p>
        </p:txBody>
      </p:sp>
      <p:sp>
        <p:nvSpPr>
          <p:cNvPr id="11" name="Bildplatzhalter 7">
            <a:extLst>
              <a:ext uri="{FF2B5EF4-FFF2-40B4-BE49-F238E27FC236}">
                <a16:creationId xmlns:a16="http://schemas.microsoft.com/office/drawing/2014/main" id="{F379A1F6-C15A-8D01-E275-7290E4E1A2DF}"/>
              </a:ext>
            </a:extLst>
          </p:cNvPr>
          <p:cNvSpPr>
            <a:spLocks noGrp="1"/>
          </p:cNvSpPr>
          <p:nvPr>
            <p:ph type="pic" sz="quarter" idx="30" hasCustomPrompt="1"/>
          </p:nvPr>
        </p:nvSpPr>
        <p:spPr>
          <a:xfrm>
            <a:off x="552451" y="441326"/>
            <a:ext cx="3420000" cy="5401550"/>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
        <p:nvSpPr>
          <p:cNvPr id="13" name="Bildplatzhalter 7">
            <a:extLst>
              <a:ext uri="{FF2B5EF4-FFF2-40B4-BE49-F238E27FC236}">
                <a16:creationId xmlns:a16="http://schemas.microsoft.com/office/drawing/2014/main" id="{8B94C0C3-950C-B5E2-EFD2-23B854BBB3FC}"/>
              </a:ext>
            </a:extLst>
          </p:cNvPr>
          <p:cNvSpPr>
            <a:spLocks noGrp="1"/>
          </p:cNvSpPr>
          <p:nvPr>
            <p:ph type="pic" sz="quarter" idx="32" hasCustomPrompt="1"/>
          </p:nvPr>
        </p:nvSpPr>
        <p:spPr>
          <a:xfrm>
            <a:off x="4097338" y="441326"/>
            <a:ext cx="3420000" cy="5401550"/>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pic>
        <p:nvPicPr>
          <p:cNvPr id="14" name="Grafik 13">
            <a:extLst>
              <a:ext uri="{FF2B5EF4-FFF2-40B4-BE49-F238E27FC236}">
                <a16:creationId xmlns:a16="http://schemas.microsoft.com/office/drawing/2014/main" id="{328FC9A2-B8D2-1F2D-84EC-485F41C7CB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015" y="6294551"/>
            <a:ext cx="1040690" cy="324450"/>
          </a:xfrm>
          <a:prstGeom prst="rect">
            <a:avLst/>
          </a:prstGeom>
        </p:spPr>
      </p:pic>
      <p:sp>
        <p:nvSpPr>
          <p:cNvPr id="10" name="Textplatzhalter 9">
            <a:extLst>
              <a:ext uri="{FF2B5EF4-FFF2-40B4-BE49-F238E27FC236}">
                <a16:creationId xmlns:a16="http://schemas.microsoft.com/office/drawing/2014/main" id="{89840258-242D-698F-09E5-27C678B0D3EC}"/>
              </a:ext>
            </a:extLst>
          </p:cNvPr>
          <p:cNvSpPr>
            <a:spLocks noGrp="1"/>
          </p:cNvSpPr>
          <p:nvPr>
            <p:ph type="body" sz="quarter" idx="27" hasCustomPrompt="1"/>
          </p:nvPr>
        </p:nvSpPr>
        <p:spPr>
          <a:xfrm>
            <a:off x="552450" y="5870719"/>
            <a:ext cx="3420000" cy="187181"/>
          </a:xfrm>
        </p:spPr>
        <p:txBody>
          <a:bodyPr anchor="t" anchorCtr="0"/>
          <a:lstStyle>
            <a:lvl1pPr rtl="0">
              <a:defRPr sz="1000"/>
            </a:lvl1pPr>
          </a:lstStyle>
          <a:p>
            <a:pPr lvl="0"/>
            <a:r>
              <a:rPr lang="en-GB" dirty="0"/>
              <a:t>Picture title</a:t>
            </a:r>
          </a:p>
        </p:txBody>
      </p:sp>
      <p:sp>
        <p:nvSpPr>
          <p:cNvPr id="15" name="Textplatzhalter 9">
            <a:extLst>
              <a:ext uri="{FF2B5EF4-FFF2-40B4-BE49-F238E27FC236}">
                <a16:creationId xmlns:a16="http://schemas.microsoft.com/office/drawing/2014/main" id="{D6430E69-9368-AAE5-D18E-093448E09475}"/>
              </a:ext>
            </a:extLst>
          </p:cNvPr>
          <p:cNvSpPr>
            <a:spLocks noGrp="1"/>
          </p:cNvSpPr>
          <p:nvPr>
            <p:ph type="body" sz="quarter" idx="31" hasCustomPrompt="1"/>
          </p:nvPr>
        </p:nvSpPr>
        <p:spPr>
          <a:xfrm>
            <a:off x="4097338" y="5870719"/>
            <a:ext cx="3420000" cy="187181"/>
          </a:xfrm>
        </p:spPr>
        <p:txBody>
          <a:bodyPr anchor="t" anchorCtr="0"/>
          <a:lstStyle>
            <a:lvl1pPr rtl="0">
              <a:defRPr sz="1000"/>
            </a:lvl1pPr>
          </a:lstStyle>
          <a:p>
            <a:pPr lvl="0"/>
            <a:r>
              <a:rPr lang="en-GB" dirty="0"/>
              <a:t>Picture title</a:t>
            </a:r>
          </a:p>
        </p:txBody>
      </p:sp>
    </p:spTree>
    <p:extLst>
      <p:ext uri="{BB962C8B-B14F-4D97-AF65-F5344CB8AC3E}">
        <p14:creationId xmlns:p14="http://schemas.microsoft.com/office/powerpoint/2010/main" val="1846801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 Pictures grey and 1/3 Text_ 4 Picture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F6A1C98-9761-598B-F61D-B5F8A3E49573}"/>
              </a:ext>
            </a:extLst>
          </p:cNvPr>
          <p:cNvGraphicFramePr>
            <a:graphicFrameLocks noChangeAspect="1"/>
          </p:cNvGraphicFramePr>
          <p:nvPr userDrawn="1">
            <p:custDataLst>
              <p:tags r:id="rId1"/>
            </p:custDataLst>
            <p:extLst>
              <p:ext uri="{D42A27DB-BD31-4B8C-83A1-F6EECF244321}">
                <p14:modId xmlns:p14="http://schemas.microsoft.com/office/powerpoint/2010/main" val="1735790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8095000" y="441325"/>
            <a:ext cx="3539788"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8095001" y="1636712"/>
            <a:ext cx="3539787" cy="4421188"/>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5" name="Textplatzhalter 6">
            <a:extLst>
              <a:ext uri="{FF2B5EF4-FFF2-40B4-BE49-F238E27FC236}">
                <a16:creationId xmlns:a16="http://schemas.microsoft.com/office/drawing/2014/main" id="{49E9A888-322A-F20A-AA95-57659B451898}"/>
              </a:ext>
            </a:extLst>
          </p:cNvPr>
          <p:cNvSpPr>
            <a:spLocks noGrp="1"/>
          </p:cNvSpPr>
          <p:nvPr>
            <p:ph type="body" sz="quarter" idx="15" hasCustomPrompt="1"/>
          </p:nvPr>
        </p:nvSpPr>
        <p:spPr>
          <a:xfrm>
            <a:off x="8089900" y="245261"/>
            <a:ext cx="35448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7" name="Rechteck 6">
            <a:extLst>
              <a:ext uri="{FF2B5EF4-FFF2-40B4-BE49-F238E27FC236}">
                <a16:creationId xmlns:a16="http://schemas.microsoft.com/office/drawing/2014/main" id="{AC65D52F-360E-C475-356A-B7C756EEF22C}"/>
              </a:ext>
            </a:extLst>
          </p:cNvPr>
          <p:cNvSpPr/>
          <p:nvPr userDrawn="1"/>
        </p:nvSpPr>
        <p:spPr>
          <a:xfrm>
            <a:off x="0" y="0"/>
            <a:ext cx="7866063"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GB" sz="2052" dirty="0"/>
          </a:p>
        </p:txBody>
      </p:sp>
      <p:sp>
        <p:nvSpPr>
          <p:cNvPr id="8" name="Textplatzhalter 9">
            <a:extLst>
              <a:ext uri="{FF2B5EF4-FFF2-40B4-BE49-F238E27FC236}">
                <a16:creationId xmlns:a16="http://schemas.microsoft.com/office/drawing/2014/main" id="{4D9559A9-069A-9E0F-8A88-BA987F98337F}"/>
              </a:ext>
            </a:extLst>
          </p:cNvPr>
          <p:cNvSpPr>
            <a:spLocks noGrp="1"/>
          </p:cNvSpPr>
          <p:nvPr>
            <p:ph type="body" sz="quarter" idx="27" hasCustomPrompt="1"/>
          </p:nvPr>
        </p:nvSpPr>
        <p:spPr>
          <a:xfrm>
            <a:off x="552449" y="5870719"/>
            <a:ext cx="3419999" cy="187181"/>
          </a:xfrm>
        </p:spPr>
        <p:txBody>
          <a:bodyPr anchor="t" anchorCtr="0"/>
          <a:lstStyle>
            <a:lvl1pPr rtl="0">
              <a:defRPr sz="1000"/>
            </a:lvl1pPr>
          </a:lstStyle>
          <a:p>
            <a:pPr lvl="0"/>
            <a:r>
              <a:rPr lang="en-GB" dirty="0"/>
              <a:t>Picture title</a:t>
            </a:r>
          </a:p>
        </p:txBody>
      </p:sp>
      <p:sp>
        <p:nvSpPr>
          <p:cNvPr id="10" name="Textplatzhalter 9">
            <a:extLst>
              <a:ext uri="{FF2B5EF4-FFF2-40B4-BE49-F238E27FC236}">
                <a16:creationId xmlns:a16="http://schemas.microsoft.com/office/drawing/2014/main" id="{4C2C435E-4D51-3C71-CB30-C96A48E70B67}"/>
              </a:ext>
            </a:extLst>
          </p:cNvPr>
          <p:cNvSpPr>
            <a:spLocks noGrp="1"/>
          </p:cNvSpPr>
          <p:nvPr>
            <p:ph type="body" sz="quarter" idx="31" hasCustomPrompt="1"/>
          </p:nvPr>
        </p:nvSpPr>
        <p:spPr>
          <a:xfrm>
            <a:off x="4097338" y="5870719"/>
            <a:ext cx="3420000" cy="187181"/>
          </a:xfrm>
        </p:spPr>
        <p:txBody>
          <a:bodyPr anchor="t" anchorCtr="0"/>
          <a:lstStyle>
            <a:lvl1pPr rtl="0">
              <a:defRPr sz="1000"/>
            </a:lvl1pPr>
          </a:lstStyle>
          <a:p>
            <a:pPr lvl="0"/>
            <a:r>
              <a:rPr lang="en-GB" dirty="0"/>
              <a:t>Picture title</a:t>
            </a:r>
          </a:p>
        </p:txBody>
      </p:sp>
      <p:sp>
        <p:nvSpPr>
          <p:cNvPr id="15" name="Bildplatzhalter 7">
            <a:extLst>
              <a:ext uri="{FF2B5EF4-FFF2-40B4-BE49-F238E27FC236}">
                <a16:creationId xmlns:a16="http://schemas.microsoft.com/office/drawing/2014/main" id="{C6259C90-66EF-902B-A1B3-E79499F47E1E}"/>
              </a:ext>
            </a:extLst>
          </p:cNvPr>
          <p:cNvSpPr>
            <a:spLocks noGrp="1"/>
          </p:cNvSpPr>
          <p:nvPr>
            <p:ph type="pic" sz="quarter" idx="34" hasCustomPrompt="1"/>
          </p:nvPr>
        </p:nvSpPr>
        <p:spPr>
          <a:xfrm>
            <a:off x="552449" y="441325"/>
            <a:ext cx="3420000" cy="2505075"/>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
        <p:nvSpPr>
          <p:cNvPr id="16" name="Bildplatzhalter 7">
            <a:extLst>
              <a:ext uri="{FF2B5EF4-FFF2-40B4-BE49-F238E27FC236}">
                <a16:creationId xmlns:a16="http://schemas.microsoft.com/office/drawing/2014/main" id="{D99CF1CC-DFCD-1973-B4BA-8F8660EB979A}"/>
              </a:ext>
            </a:extLst>
          </p:cNvPr>
          <p:cNvSpPr>
            <a:spLocks noGrp="1"/>
          </p:cNvSpPr>
          <p:nvPr>
            <p:ph type="pic" sz="quarter" idx="35" hasCustomPrompt="1"/>
          </p:nvPr>
        </p:nvSpPr>
        <p:spPr>
          <a:xfrm>
            <a:off x="552449" y="3337803"/>
            <a:ext cx="3420000" cy="2505075"/>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
        <p:nvSpPr>
          <p:cNvPr id="17" name="Bildplatzhalter 7">
            <a:extLst>
              <a:ext uri="{FF2B5EF4-FFF2-40B4-BE49-F238E27FC236}">
                <a16:creationId xmlns:a16="http://schemas.microsoft.com/office/drawing/2014/main" id="{57022F7E-9A67-C602-2570-9BD4B4B00453}"/>
              </a:ext>
            </a:extLst>
          </p:cNvPr>
          <p:cNvSpPr>
            <a:spLocks noGrp="1"/>
          </p:cNvSpPr>
          <p:nvPr>
            <p:ph type="pic" sz="quarter" idx="36" hasCustomPrompt="1"/>
          </p:nvPr>
        </p:nvSpPr>
        <p:spPr>
          <a:xfrm>
            <a:off x="4097338" y="441325"/>
            <a:ext cx="3420000" cy="2505075"/>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
        <p:nvSpPr>
          <p:cNvPr id="18" name="Bildplatzhalter 7">
            <a:extLst>
              <a:ext uri="{FF2B5EF4-FFF2-40B4-BE49-F238E27FC236}">
                <a16:creationId xmlns:a16="http://schemas.microsoft.com/office/drawing/2014/main" id="{8956A212-67B9-8267-0C83-7106F36CFFD0}"/>
              </a:ext>
            </a:extLst>
          </p:cNvPr>
          <p:cNvSpPr>
            <a:spLocks noGrp="1"/>
          </p:cNvSpPr>
          <p:nvPr>
            <p:ph type="pic" sz="quarter" idx="37" hasCustomPrompt="1"/>
          </p:nvPr>
        </p:nvSpPr>
        <p:spPr>
          <a:xfrm>
            <a:off x="4097338" y="3337803"/>
            <a:ext cx="3420000" cy="2505075"/>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
        <p:nvSpPr>
          <p:cNvPr id="19" name="Textplatzhalter 9">
            <a:extLst>
              <a:ext uri="{FF2B5EF4-FFF2-40B4-BE49-F238E27FC236}">
                <a16:creationId xmlns:a16="http://schemas.microsoft.com/office/drawing/2014/main" id="{4CA09CD3-D011-98EA-3A54-585504A2594A}"/>
              </a:ext>
            </a:extLst>
          </p:cNvPr>
          <p:cNvSpPr>
            <a:spLocks noGrp="1"/>
          </p:cNvSpPr>
          <p:nvPr>
            <p:ph type="body" sz="quarter" idx="38" hasCustomPrompt="1"/>
          </p:nvPr>
        </p:nvSpPr>
        <p:spPr>
          <a:xfrm>
            <a:off x="552449" y="2971376"/>
            <a:ext cx="3419999" cy="187181"/>
          </a:xfrm>
        </p:spPr>
        <p:txBody>
          <a:bodyPr anchor="t" anchorCtr="0"/>
          <a:lstStyle>
            <a:lvl1pPr rtl="0">
              <a:defRPr sz="1000"/>
            </a:lvl1pPr>
          </a:lstStyle>
          <a:p>
            <a:pPr lvl="0"/>
            <a:r>
              <a:rPr lang="en-GB" dirty="0"/>
              <a:t>Picture title</a:t>
            </a:r>
          </a:p>
        </p:txBody>
      </p:sp>
      <p:sp>
        <p:nvSpPr>
          <p:cNvPr id="20" name="Textplatzhalter 9">
            <a:extLst>
              <a:ext uri="{FF2B5EF4-FFF2-40B4-BE49-F238E27FC236}">
                <a16:creationId xmlns:a16="http://schemas.microsoft.com/office/drawing/2014/main" id="{0A3443D7-1F7A-D3E1-2E37-32E4AC238E72}"/>
              </a:ext>
            </a:extLst>
          </p:cNvPr>
          <p:cNvSpPr>
            <a:spLocks noGrp="1"/>
          </p:cNvSpPr>
          <p:nvPr>
            <p:ph type="body" sz="quarter" idx="39" hasCustomPrompt="1"/>
          </p:nvPr>
        </p:nvSpPr>
        <p:spPr>
          <a:xfrm>
            <a:off x="4097337" y="2971376"/>
            <a:ext cx="3420000" cy="187181"/>
          </a:xfrm>
        </p:spPr>
        <p:txBody>
          <a:bodyPr anchor="t" anchorCtr="0"/>
          <a:lstStyle>
            <a:lvl1pPr rtl="0">
              <a:defRPr sz="1000"/>
            </a:lvl1pPr>
          </a:lstStyle>
          <a:p>
            <a:pPr lvl="0"/>
            <a:r>
              <a:rPr lang="en-GB" dirty="0"/>
              <a:t>Picture title</a:t>
            </a:r>
          </a:p>
        </p:txBody>
      </p:sp>
      <p:pic>
        <p:nvPicPr>
          <p:cNvPr id="21" name="Grafik 20">
            <a:extLst>
              <a:ext uri="{FF2B5EF4-FFF2-40B4-BE49-F238E27FC236}">
                <a16:creationId xmlns:a16="http://schemas.microsoft.com/office/drawing/2014/main" id="{C7EA99F7-B79B-6EAF-F612-BCA242B2254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015" y="6294551"/>
            <a:ext cx="1040690" cy="324450"/>
          </a:xfrm>
          <a:prstGeom prst="rect">
            <a:avLst/>
          </a:prstGeom>
        </p:spPr>
      </p:pic>
    </p:spTree>
    <p:extLst>
      <p:ext uri="{BB962C8B-B14F-4D97-AF65-F5344CB8AC3E}">
        <p14:creationId xmlns:p14="http://schemas.microsoft.com/office/powerpoint/2010/main" val="3233874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 Picture grey and 2/3 Text_ 2 Picture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43A518F-9B26-6B2A-EC75-FF43C144E3D6}"/>
              </a:ext>
            </a:extLst>
          </p:cNvPr>
          <p:cNvGraphicFramePr>
            <a:graphicFrameLocks noChangeAspect="1"/>
          </p:cNvGraphicFramePr>
          <p:nvPr userDrawn="1">
            <p:custDataLst>
              <p:tags r:id="rId1"/>
            </p:custDataLst>
            <p:extLst>
              <p:ext uri="{D42A27DB-BD31-4B8C-83A1-F6EECF244321}">
                <p14:modId xmlns:p14="http://schemas.microsoft.com/office/powerpoint/2010/main" val="3764685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4321175" y="441325"/>
            <a:ext cx="7313613"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4321175" y="1636712"/>
            <a:ext cx="7313613" cy="4421188"/>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5" name="Textplatzhalter 6">
            <a:extLst>
              <a:ext uri="{FF2B5EF4-FFF2-40B4-BE49-F238E27FC236}">
                <a16:creationId xmlns:a16="http://schemas.microsoft.com/office/drawing/2014/main" id="{49E9A888-322A-F20A-AA95-57659B451898}"/>
              </a:ext>
            </a:extLst>
          </p:cNvPr>
          <p:cNvSpPr>
            <a:spLocks noGrp="1"/>
          </p:cNvSpPr>
          <p:nvPr>
            <p:ph type="body" sz="quarter" idx="15" hasCustomPrompt="1"/>
          </p:nvPr>
        </p:nvSpPr>
        <p:spPr>
          <a:xfrm>
            <a:off x="4321175" y="245261"/>
            <a:ext cx="7311233" cy="137233"/>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7" name="Rechteck 6">
            <a:extLst>
              <a:ext uri="{FF2B5EF4-FFF2-40B4-BE49-F238E27FC236}">
                <a16:creationId xmlns:a16="http://schemas.microsoft.com/office/drawing/2014/main" id="{AC65D52F-360E-C475-356A-B7C756EEF22C}"/>
              </a:ext>
            </a:extLst>
          </p:cNvPr>
          <p:cNvSpPr/>
          <p:nvPr userDrawn="1"/>
        </p:nvSpPr>
        <p:spPr>
          <a:xfrm>
            <a:off x="1" y="0"/>
            <a:ext cx="409733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GB" sz="2052" dirty="0"/>
          </a:p>
        </p:txBody>
      </p:sp>
      <p:sp>
        <p:nvSpPr>
          <p:cNvPr id="19" name="Textplatzhalter 9">
            <a:extLst>
              <a:ext uri="{FF2B5EF4-FFF2-40B4-BE49-F238E27FC236}">
                <a16:creationId xmlns:a16="http://schemas.microsoft.com/office/drawing/2014/main" id="{4CA09CD3-D011-98EA-3A54-585504A2594A}"/>
              </a:ext>
            </a:extLst>
          </p:cNvPr>
          <p:cNvSpPr>
            <a:spLocks noGrp="1"/>
          </p:cNvSpPr>
          <p:nvPr>
            <p:ph type="body" sz="quarter" idx="38" hasCustomPrompt="1"/>
          </p:nvPr>
        </p:nvSpPr>
        <p:spPr>
          <a:xfrm>
            <a:off x="552450" y="2971376"/>
            <a:ext cx="3419999" cy="187181"/>
          </a:xfrm>
        </p:spPr>
        <p:txBody>
          <a:bodyPr anchor="t" anchorCtr="0"/>
          <a:lstStyle>
            <a:lvl1pPr rtl="0">
              <a:defRPr sz="1000"/>
            </a:lvl1pPr>
          </a:lstStyle>
          <a:p>
            <a:pPr lvl="0"/>
            <a:r>
              <a:rPr lang="en-GB" dirty="0"/>
              <a:t>Picture title</a:t>
            </a:r>
          </a:p>
        </p:txBody>
      </p:sp>
      <p:pic>
        <p:nvPicPr>
          <p:cNvPr id="11" name="Grafik 10">
            <a:extLst>
              <a:ext uri="{FF2B5EF4-FFF2-40B4-BE49-F238E27FC236}">
                <a16:creationId xmlns:a16="http://schemas.microsoft.com/office/drawing/2014/main" id="{8734BABC-4E57-1366-94AD-4EBD8A2A1FB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015" y="6294551"/>
            <a:ext cx="1040690" cy="324450"/>
          </a:xfrm>
          <a:prstGeom prst="rect">
            <a:avLst/>
          </a:prstGeom>
        </p:spPr>
      </p:pic>
      <p:sp>
        <p:nvSpPr>
          <p:cNvPr id="10" name="Textplatzhalter 9">
            <a:extLst>
              <a:ext uri="{FF2B5EF4-FFF2-40B4-BE49-F238E27FC236}">
                <a16:creationId xmlns:a16="http://schemas.microsoft.com/office/drawing/2014/main" id="{0B69C1CA-49B3-F623-162F-02EE212D2971}"/>
              </a:ext>
            </a:extLst>
          </p:cNvPr>
          <p:cNvSpPr>
            <a:spLocks noGrp="1"/>
          </p:cNvSpPr>
          <p:nvPr>
            <p:ph type="body" sz="quarter" idx="27" hasCustomPrompt="1"/>
          </p:nvPr>
        </p:nvSpPr>
        <p:spPr>
          <a:xfrm>
            <a:off x="552449" y="5870719"/>
            <a:ext cx="3419999" cy="187181"/>
          </a:xfrm>
        </p:spPr>
        <p:txBody>
          <a:bodyPr anchor="t" anchorCtr="0"/>
          <a:lstStyle>
            <a:lvl1pPr rtl="0">
              <a:defRPr sz="1000"/>
            </a:lvl1pPr>
          </a:lstStyle>
          <a:p>
            <a:pPr lvl="0"/>
            <a:r>
              <a:rPr lang="en-GB" dirty="0"/>
              <a:t>Picture title</a:t>
            </a:r>
          </a:p>
        </p:txBody>
      </p:sp>
      <p:sp>
        <p:nvSpPr>
          <p:cNvPr id="8" name="Bildplatzhalter 7">
            <a:extLst>
              <a:ext uri="{FF2B5EF4-FFF2-40B4-BE49-F238E27FC236}">
                <a16:creationId xmlns:a16="http://schemas.microsoft.com/office/drawing/2014/main" id="{A45E8D55-8DE1-9326-99FD-291CCAC7F042}"/>
              </a:ext>
            </a:extLst>
          </p:cNvPr>
          <p:cNvSpPr>
            <a:spLocks noGrp="1"/>
          </p:cNvSpPr>
          <p:nvPr>
            <p:ph type="pic" sz="quarter" idx="34" hasCustomPrompt="1"/>
          </p:nvPr>
        </p:nvSpPr>
        <p:spPr>
          <a:xfrm>
            <a:off x="552449" y="441325"/>
            <a:ext cx="3420000" cy="2505075"/>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
        <p:nvSpPr>
          <p:cNvPr id="13" name="Bildplatzhalter 7">
            <a:extLst>
              <a:ext uri="{FF2B5EF4-FFF2-40B4-BE49-F238E27FC236}">
                <a16:creationId xmlns:a16="http://schemas.microsoft.com/office/drawing/2014/main" id="{4A84F9F5-F8DA-C9AA-5A6A-7C220566AE59}"/>
              </a:ext>
            </a:extLst>
          </p:cNvPr>
          <p:cNvSpPr>
            <a:spLocks noGrp="1"/>
          </p:cNvSpPr>
          <p:nvPr>
            <p:ph type="pic" sz="quarter" idx="35" hasCustomPrompt="1"/>
          </p:nvPr>
        </p:nvSpPr>
        <p:spPr>
          <a:xfrm>
            <a:off x="552449" y="3337802"/>
            <a:ext cx="3420000" cy="2505074"/>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Tree>
    <p:extLst>
      <p:ext uri="{BB962C8B-B14F-4D97-AF65-F5344CB8AC3E}">
        <p14:creationId xmlns:p14="http://schemas.microsoft.com/office/powerpoint/2010/main" val="3143667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 Picture grey and 2/3 Text_3 Picture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4143503890"/>
              </p:ext>
            </p:extLst>
          </p:nvPr>
        </p:nvGraphicFramePr>
        <p:xfrm>
          <a:off x="1811" y="1812"/>
          <a:ext cx="1809" cy="1810"/>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 y="1812"/>
                        <a:ext cx="1809" cy="1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hteck 2" hidden="1">
            <a:extLst>
              <a:ext uri="{FF2B5EF4-FFF2-40B4-BE49-F238E27FC236}">
                <a16:creationId xmlns:a16="http://schemas.microsoft.com/office/drawing/2014/main" id="{56F3E253-FE94-4623-9962-9E23DA3C2999}"/>
              </a:ext>
            </a:extLst>
          </p:cNvPr>
          <p:cNvSpPr/>
          <p:nvPr userDrawn="1">
            <p:custDataLst>
              <p:tags r:id="rId2"/>
            </p:custDataLst>
          </p:nvPr>
        </p:nvSpPr>
        <p:spPr>
          <a:xfrm>
            <a:off x="0" y="0"/>
            <a:ext cx="180998" cy="18109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100000"/>
              </a:lnSpc>
              <a:spcBef>
                <a:spcPct val="0"/>
              </a:spcBef>
              <a:spcAft>
                <a:spcPct val="0"/>
              </a:spcAft>
            </a:pPr>
            <a:endParaRPr lang="en-GB" sz="2400" b="1"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15" name="Rechteck 14"/>
          <p:cNvSpPr/>
          <p:nvPr userDrawn="1"/>
        </p:nvSpPr>
        <p:spPr>
          <a:xfrm>
            <a:off x="1" y="1"/>
            <a:ext cx="409733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GB" sz="2052" dirty="0"/>
          </a:p>
        </p:txBody>
      </p:sp>
      <p:sp>
        <p:nvSpPr>
          <p:cNvPr id="5" name="Titel 1">
            <a:extLst>
              <a:ext uri="{FF2B5EF4-FFF2-40B4-BE49-F238E27FC236}">
                <a16:creationId xmlns:a16="http://schemas.microsoft.com/office/drawing/2014/main" id="{CAB0580A-2BCE-613B-CD8C-F51622530D12}"/>
              </a:ext>
            </a:extLst>
          </p:cNvPr>
          <p:cNvSpPr>
            <a:spLocks noGrp="1"/>
          </p:cNvSpPr>
          <p:nvPr>
            <p:ph type="title" hasCustomPrompt="1"/>
          </p:nvPr>
        </p:nvSpPr>
        <p:spPr>
          <a:xfrm>
            <a:off x="4321572" y="441325"/>
            <a:ext cx="7316745" cy="971549"/>
          </a:xfrm>
        </p:spPr>
        <p:txBody>
          <a:bodyPr vert="horz"/>
          <a:lstStyle>
            <a:lvl1pPr rtl="0">
              <a:defRPr/>
            </a:lvl1pPr>
          </a:lstStyle>
          <a:p>
            <a:r>
              <a:rPr lang="en-GB" dirty="0"/>
              <a:t>Headline</a:t>
            </a:r>
          </a:p>
        </p:txBody>
      </p:sp>
      <p:sp>
        <p:nvSpPr>
          <p:cNvPr id="8" name="Textplatzhalter 6">
            <a:extLst>
              <a:ext uri="{FF2B5EF4-FFF2-40B4-BE49-F238E27FC236}">
                <a16:creationId xmlns:a16="http://schemas.microsoft.com/office/drawing/2014/main" id="{54229966-7D79-4F0A-4662-5F0568512B1D}"/>
              </a:ext>
            </a:extLst>
          </p:cNvPr>
          <p:cNvSpPr>
            <a:spLocks noGrp="1"/>
          </p:cNvSpPr>
          <p:nvPr>
            <p:ph type="body" sz="quarter" idx="20" hasCustomPrompt="1"/>
          </p:nvPr>
        </p:nvSpPr>
        <p:spPr>
          <a:xfrm>
            <a:off x="4321175" y="1636713"/>
            <a:ext cx="7310109" cy="4421187"/>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2" name="Bildplatzhalter 7">
            <a:extLst>
              <a:ext uri="{FF2B5EF4-FFF2-40B4-BE49-F238E27FC236}">
                <a16:creationId xmlns:a16="http://schemas.microsoft.com/office/drawing/2014/main" id="{916FA65A-F1A2-BE36-DD2D-62F4B9DCCDEB}"/>
              </a:ext>
            </a:extLst>
          </p:cNvPr>
          <p:cNvSpPr>
            <a:spLocks noGrp="1"/>
          </p:cNvSpPr>
          <p:nvPr>
            <p:ph type="pic" sz="quarter" idx="34" hasCustomPrompt="1"/>
          </p:nvPr>
        </p:nvSpPr>
        <p:spPr>
          <a:xfrm>
            <a:off x="552449" y="441325"/>
            <a:ext cx="3420000" cy="1440000"/>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
        <p:nvSpPr>
          <p:cNvPr id="7" name="Textplatzhalter 9">
            <a:extLst>
              <a:ext uri="{FF2B5EF4-FFF2-40B4-BE49-F238E27FC236}">
                <a16:creationId xmlns:a16="http://schemas.microsoft.com/office/drawing/2014/main" id="{017D1CD6-9468-ADC6-DE90-44086A8A5D24}"/>
              </a:ext>
            </a:extLst>
          </p:cNvPr>
          <p:cNvSpPr>
            <a:spLocks noGrp="1"/>
          </p:cNvSpPr>
          <p:nvPr>
            <p:ph type="body" sz="quarter" idx="38" hasCustomPrompt="1"/>
          </p:nvPr>
        </p:nvSpPr>
        <p:spPr>
          <a:xfrm>
            <a:off x="552450" y="1904240"/>
            <a:ext cx="3419999" cy="187181"/>
          </a:xfrm>
        </p:spPr>
        <p:txBody>
          <a:bodyPr anchor="t" anchorCtr="0"/>
          <a:lstStyle>
            <a:lvl1pPr rtl="0">
              <a:defRPr sz="1000"/>
            </a:lvl1pPr>
          </a:lstStyle>
          <a:p>
            <a:pPr lvl="0"/>
            <a:r>
              <a:rPr lang="en-GB" dirty="0"/>
              <a:t>Picture title</a:t>
            </a:r>
          </a:p>
        </p:txBody>
      </p:sp>
      <p:sp>
        <p:nvSpPr>
          <p:cNvPr id="13" name="Bildplatzhalter 7">
            <a:extLst>
              <a:ext uri="{FF2B5EF4-FFF2-40B4-BE49-F238E27FC236}">
                <a16:creationId xmlns:a16="http://schemas.microsoft.com/office/drawing/2014/main" id="{30740A8B-B284-46B0-2C5B-2E268F881BF9}"/>
              </a:ext>
            </a:extLst>
          </p:cNvPr>
          <p:cNvSpPr>
            <a:spLocks noGrp="1"/>
          </p:cNvSpPr>
          <p:nvPr>
            <p:ph type="pic" sz="quarter" idx="39" hasCustomPrompt="1"/>
          </p:nvPr>
        </p:nvSpPr>
        <p:spPr>
          <a:xfrm>
            <a:off x="552449" y="2420321"/>
            <a:ext cx="3420000" cy="1440000"/>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
        <p:nvSpPr>
          <p:cNvPr id="17" name="Textplatzhalter 9">
            <a:extLst>
              <a:ext uri="{FF2B5EF4-FFF2-40B4-BE49-F238E27FC236}">
                <a16:creationId xmlns:a16="http://schemas.microsoft.com/office/drawing/2014/main" id="{856D8AA2-DFBA-E4D2-7B74-EAF45B035DC2}"/>
              </a:ext>
            </a:extLst>
          </p:cNvPr>
          <p:cNvSpPr>
            <a:spLocks noGrp="1"/>
          </p:cNvSpPr>
          <p:nvPr>
            <p:ph type="body" sz="quarter" idx="40" hasCustomPrompt="1"/>
          </p:nvPr>
        </p:nvSpPr>
        <p:spPr>
          <a:xfrm>
            <a:off x="552450" y="3883236"/>
            <a:ext cx="3419999" cy="187181"/>
          </a:xfrm>
        </p:spPr>
        <p:txBody>
          <a:bodyPr anchor="t" anchorCtr="0"/>
          <a:lstStyle>
            <a:lvl1pPr rtl="0">
              <a:defRPr sz="1000"/>
            </a:lvl1pPr>
          </a:lstStyle>
          <a:p>
            <a:pPr lvl="0"/>
            <a:r>
              <a:rPr lang="en-GB" dirty="0"/>
              <a:t>Picture title</a:t>
            </a:r>
          </a:p>
        </p:txBody>
      </p:sp>
      <p:sp>
        <p:nvSpPr>
          <p:cNvPr id="18" name="Bildplatzhalter 7">
            <a:extLst>
              <a:ext uri="{FF2B5EF4-FFF2-40B4-BE49-F238E27FC236}">
                <a16:creationId xmlns:a16="http://schemas.microsoft.com/office/drawing/2014/main" id="{C4549C74-BE95-64EF-F904-CF521D8010B4}"/>
              </a:ext>
            </a:extLst>
          </p:cNvPr>
          <p:cNvSpPr>
            <a:spLocks noGrp="1"/>
          </p:cNvSpPr>
          <p:nvPr>
            <p:ph type="pic" sz="quarter" idx="41" hasCustomPrompt="1"/>
          </p:nvPr>
        </p:nvSpPr>
        <p:spPr>
          <a:xfrm>
            <a:off x="552449" y="4402876"/>
            <a:ext cx="3420000" cy="1440000"/>
          </a:xfrm>
          <a:noFill/>
        </p:spPr>
        <p:txBody>
          <a:bodyPr/>
          <a:lstStyle>
            <a:lvl1pPr>
              <a:defRPr>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e-DE" dirty="0"/>
              <a:t> </a:t>
            </a:r>
          </a:p>
        </p:txBody>
      </p:sp>
      <p:sp>
        <p:nvSpPr>
          <p:cNvPr id="20" name="Textplatzhalter 9">
            <a:extLst>
              <a:ext uri="{FF2B5EF4-FFF2-40B4-BE49-F238E27FC236}">
                <a16:creationId xmlns:a16="http://schemas.microsoft.com/office/drawing/2014/main" id="{B2A3052B-DAC5-5A64-E089-D0B16F8460B7}"/>
              </a:ext>
            </a:extLst>
          </p:cNvPr>
          <p:cNvSpPr>
            <a:spLocks noGrp="1"/>
          </p:cNvSpPr>
          <p:nvPr>
            <p:ph type="body" sz="quarter" idx="42" hasCustomPrompt="1"/>
          </p:nvPr>
        </p:nvSpPr>
        <p:spPr>
          <a:xfrm>
            <a:off x="552450" y="5872393"/>
            <a:ext cx="3419999" cy="187181"/>
          </a:xfrm>
        </p:spPr>
        <p:txBody>
          <a:bodyPr anchor="t" anchorCtr="0"/>
          <a:lstStyle>
            <a:lvl1pPr rtl="0">
              <a:defRPr sz="1000"/>
            </a:lvl1pPr>
          </a:lstStyle>
          <a:p>
            <a:pPr lvl="0"/>
            <a:r>
              <a:rPr lang="en-GB" dirty="0"/>
              <a:t>Picture title</a:t>
            </a:r>
          </a:p>
        </p:txBody>
      </p:sp>
      <p:sp>
        <p:nvSpPr>
          <p:cNvPr id="21" name="Fußzeilenplatzhalter 2">
            <a:extLst>
              <a:ext uri="{FF2B5EF4-FFF2-40B4-BE49-F238E27FC236}">
                <a16:creationId xmlns:a16="http://schemas.microsoft.com/office/drawing/2014/main" id="{070456C9-5D09-B03E-EF65-1831E164F762}"/>
              </a:ext>
            </a:extLst>
          </p:cNvPr>
          <p:cNvSpPr>
            <a:spLocks noGrp="1"/>
          </p:cNvSpPr>
          <p:nvPr>
            <p:ph type="ftr" sz="quarter" idx="10"/>
          </p:nvPr>
        </p:nvSpPr>
        <p:spPr>
          <a:xfrm>
            <a:off x="6203950" y="6370854"/>
            <a:ext cx="5273674" cy="198755"/>
          </a:xfrm>
        </p:spPr>
        <p:txBody>
          <a:bodyPr/>
          <a:lstStyle>
            <a:lvl1pPr rtl="0">
              <a:defRPr/>
            </a:lvl1pPr>
          </a:lstStyle>
          <a:p>
            <a:r>
              <a:rPr lang="en-US"/>
              <a:t>Title of presentation  |  Author  |  Date  |</a:t>
            </a:r>
            <a:endParaRPr lang="en-GB" dirty="0"/>
          </a:p>
        </p:txBody>
      </p:sp>
      <p:pic>
        <p:nvPicPr>
          <p:cNvPr id="22" name="Grafik 21">
            <a:extLst>
              <a:ext uri="{FF2B5EF4-FFF2-40B4-BE49-F238E27FC236}">
                <a16:creationId xmlns:a16="http://schemas.microsoft.com/office/drawing/2014/main" id="{FD040A92-62F3-0DE6-D272-ED6C062DE1C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8015" y="6294551"/>
            <a:ext cx="1040690" cy="324450"/>
          </a:xfrm>
          <a:prstGeom prst="rect">
            <a:avLst/>
          </a:prstGeom>
        </p:spPr>
      </p:pic>
      <p:sp>
        <p:nvSpPr>
          <p:cNvPr id="4" name="Foliennummernplatzhalter 3">
            <a:extLst>
              <a:ext uri="{FF2B5EF4-FFF2-40B4-BE49-F238E27FC236}">
                <a16:creationId xmlns:a16="http://schemas.microsoft.com/office/drawing/2014/main" id="{E919EDEB-8A61-C180-1CA2-B0598ED54E20}"/>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11" name="Textplatzhalter 6">
            <a:extLst>
              <a:ext uri="{FF2B5EF4-FFF2-40B4-BE49-F238E27FC236}">
                <a16:creationId xmlns:a16="http://schemas.microsoft.com/office/drawing/2014/main" id="{F2CE9BA0-9919-9B66-5600-53A1F8E79040}"/>
              </a:ext>
            </a:extLst>
          </p:cNvPr>
          <p:cNvSpPr>
            <a:spLocks noGrp="1"/>
          </p:cNvSpPr>
          <p:nvPr>
            <p:ph type="body" sz="quarter" idx="15" hasCustomPrompt="1"/>
          </p:nvPr>
        </p:nvSpPr>
        <p:spPr>
          <a:xfrm>
            <a:off x="4321175" y="245261"/>
            <a:ext cx="7311233" cy="137233"/>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3149813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Area / Tex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F651415-9E7F-BF4B-6B6B-6EC6542613FA}"/>
              </a:ext>
            </a:extLst>
          </p:cNvPr>
          <p:cNvGraphicFramePr>
            <a:graphicFrameLocks noChangeAspect="1"/>
          </p:cNvGraphicFramePr>
          <p:nvPr userDrawn="1">
            <p:custDataLst>
              <p:tags r:id="rId1"/>
            </p:custDataLst>
            <p:extLst>
              <p:ext uri="{D42A27DB-BD31-4B8C-83A1-F6EECF244321}">
                <p14:modId xmlns:p14="http://schemas.microsoft.com/office/powerpoint/2010/main" val="259906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hteck 4">
            <a:extLst>
              <a:ext uri="{FF2B5EF4-FFF2-40B4-BE49-F238E27FC236}">
                <a16:creationId xmlns:a16="http://schemas.microsoft.com/office/drawing/2014/main" id="{8D88CEF7-5EAA-472E-24E2-4CBC26A6AC90}"/>
              </a:ext>
            </a:extLst>
          </p:cNvPr>
          <p:cNvSpPr/>
          <p:nvPr userDrawn="1"/>
        </p:nvSpPr>
        <p:spPr>
          <a:xfrm>
            <a:off x="558799" y="1636713"/>
            <a:ext cx="11075989" cy="4421187"/>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799"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6">
            <a:extLst>
              <a:ext uri="{FF2B5EF4-FFF2-40B4-BE49-F238E27FC236}">
                <a16:creationId xmlns:a16="http://schemas.microsoft.com/office/drawing/2014/main" id="{F36A512D-4683-2B5E-BAB7-B0118439A3AA}"/>
              </a:ext>
            </a:extLst>
          </p:cNvPr>
          <p:cNvSpPr>
            <a:spLocks noGrp="1"/>
          </p:cNvSpPr>
          <p:nvPr>
            <p:ph type="body" sz="quarter" idx="13" hasCustomPrompt="1"/>
          </p:nvPr>
        </p:nvSpPr>
        <p:spPr>
          <a:xfrm>
            <a:off x="8092007" y="1938704"/>
            <a:ext cx="3360727" cy="3959429"/>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7" name="Textplatzhalter 6">
            <a:extLst>
              <a:ext uri="{FF2B5EF4-FFF2-40B4-BE49-F238E27FC236}">
                <a16:creationId xmlns:a16="http://schemas.microsoft.com/office/drawing/2014/main" id="{7DC187B5-B3FF-D20D-874F-A08394CDC2E0}"/>
              </a:ext>
            </a:extLst>
          </p:cNvPr>
          <p:cNvSpPr>
            <a:spLocks noGrp="1"/>
          </p:cNvSpPr>
          <p:nvPr>
            <p:ph type="body" sz="quarter" idx="14" hasCustomPrompt="1"/>
          </p:nvPr>
        </p:nvSpPr>
        <p:spPr>
          <a:xfrm>
            <a:off x="558799"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310287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Area / Text / Pictur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F651415-9E7F-BF4B-6B6B-6EC6542613FA}"/>
              </a:ext>
            </a:extLst>
          </p:cNvPr>
          <p:cNvGraphicFramePr>
            <a:graphicFrameLocks noChangeAspect="1"/>
          </p:cNvGraphicFramePr>
          <p:nvPr userDrawn="1">
            <p:custDataLst>
              <p:tags r:id="rId1"/>
            </p:custDataLst>
            <p:extLst>
              <p:ext uri="{D42A27DB-BD31-4B8C-83A1-F6EECF244321}">
                <p14:modId xmlns:p14="http://schemas.microsoft.com/office/powerpoint/2010/main" val="259906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8" name="think-cell data - do not delete" hidden="1">
                        <a:extLst>
                          <a:ext uri="{FF2B5EF4-FFF2-40B4-BE49-F238E27FC236}">
                            <a16:creationId xmlns:a16="http://schemas.microsoft.com/office/drawing/2014/main" id="{1F651415-9E7F-BF4B-6B6B-6EC6542613F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hteck 4">
            <a:extLst>
              <a:ext uri="{FF2B5EF4-FFF2-40B4-BE49-F238E27FC236}">
                <a16:creationId xmlns:a16="http://schemas.microsoft.com/office/drawing/2014/main" id="{8D88CEF7-5EAA-472E-24E2-4CBC26A6AC90}"/>
              </a:ext>
            </a:extLst>
          </p:cNvPr>
          <p:cNvSpPr/>
          <p:nvPr userDrawn="1"/>
        </p:nvSpPr>
        <p:spPr>
          <a:xfrm>
            <a:off x="558799" y="1636713"/>
            <a:ext cx="11075989" cy="4421187"/>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Bildplatzhalter 10">
            <a:extLst>
              <a:ext uri="{FF2B5EF4-FFF2-40B4-BE49-F238E27FC236}">
                <a16:creationId xmlns:a16="http://schemas.microsoft.com/office/drawing/2014/main" id="{EF102456-545D-1B5B-B845-48101AFBDD87}"/>
              </a:ext>
            </a:extLst>
          </p:cNvPr>
          <p:cNvSpPr>
            <a:spLocks noGrp="1"/>
          </p:cNvSpPr>
          <p:nvPr>
            <p:ph type="pic" sz="quarter" idx="15" hasCustomPrompt="1"/>
          </p:nvPr>
        </p:nvSpPr>
        <p:spPr>
          <a:xfrm>
            <a:off x="911424" y="1715944"/>
            <a:ext cx="1065251" cy="1446530"/>
          </a:xfrm>
        </p:spPr>
        <p:txBody>
          <a:bodyPr/>
          <a:lstStyle>
            <a:lvl1pPr>
              <a:defRPr/>
            </a:lvl1pPr>
          </a:lstStyle>
          <a:p>
            <a:r>
              <a:rPr lang="en-GB" dirty="0"/>
              <a:t> </a:t>
            </a:r>
          </a:p>
        </p:txBody>
      </p:sp>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799"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6">
            <a:extLst>
              <a:ext uri="{FF2B5EF4-FFF2-40B4-BE49-F238E27FC236}">
                <a16:creationId xmlns:a16="http://schemas.microsoft.com/office/drawing/2014/main" id="{F36A512D-4683-2B5E-BAB7-B0118439A3AA}"/>
              </a:ext>
            </a:extLst>
          </p:cNvPr>
          <p:cNvSpPr>
            <a:spLocks noGrp="1"/>
          </p:cNvSpPr>
          <p:nvPr>
            <p:ph type="body" sz="quarter" idx="13" hasCustomPrompt="1"/>
          </p:nvPr>
        </p:nvSpPr>
        <p:spPr>
          <a:xfrm>
            <a:off x="8092007" y="1938704"/>
            <a:ext cx="3360727" cy="3959429"/>
          </a:xfrm>
        </p:spPr>
        <p:txBody>
          <a:bodyPr/>
          <a:lstStyle>
            <a:lvl1pPr rtl="0">
              <a:defRPr>
                <a:latin typeface="Arial" panose="020B0604020202020204" pitchFamily="34" charset="0"/>
              </a:defRPr>
            </a:lvl1pPr>
            <a:lvl2pPr rtl="0">
              <a:defRPr/>
            </a:lvl2pPr>
            <a:lvl3pPr rtl="0">
              <a:defRPr/>
            </a:lvl3pPr>
            <a:lvl4pPr rtl="0">
              <a:defRPr/>
            </a:lvl4pPr>
            <a:lvl5pPr rtl="0">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7" name="Textplatzhalter 6">
            <a:extLst>
              <a:ext uri="{FF2B5EF4-FFF2-40B4-BE49-F238E27FC236}">
                <a16:creationId xmlns:a16="http://schemas.microsoft.com/office/drawing/2014/main" id="{7DC187B5-B3FF-D20D-874F-A08394CDC2E0}"/>
              </a:ext>
            </a:extLst>
          </p:cNvPr>
          <p:cNvSpPr>
            <a:spLocks noGrp="1"/>
          </p:cNvSpPr>
          <p:nvPr>
            <p:ph type="body" sz="quarter" idx="14" hasCustomPrompt="1"/>
          </p:nvPr>
        </p:nvSpPr>
        <p:spPr>
          <a:xfrm>
            <a:off x="558799"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3202224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Area / without Text">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A3178C3-B79E-F83E-A0EA-1D96AA4BE686}"/>
              </a:ext>
            </a:extLst>
          </p:cNvPr>
          <p:cNvGraphicFramePr>
            <a:graphicFrameLocks noChangeAspect="1"/>
          </p:cNvGraphicFramePr>
          <p:nvPr userDrawn="1">
            <p:custDataLst>
              <p:tags r:id="rId1"/>
            </p:custDataLst>
            <p:extLst>
              <p:ext uri="{D42A27DB-BD31-4B8C-83A1-F6EECF244321}">
                <p14:modId xmlns:p14="http://schemas.microsoft.com/office/powerpoint/2010/main" val="28305301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hteck 4">
            <a:extLst>
              <a:ext uri="{FF2B5EF4-FFF2-40B4-BE49-F238E27FC236}">
                <a16:creationId xmlns:a16="http://schemas.microsoft.com/office/drawing/2014/main" id="{8D88CEF7-5EAA-472E-24E2-4CBC26A6AC90}"/>
              </a:ext>
            </a:extLst>
          </p:cNvPr>
          <p:cNvSpPr/>
          <p:nvPr userDrawn="1"/>
        </p:nvSpPr>
        <p:spPr>
          <a:xfrm>
            <a:off x="558798" y="1636713"/>
            <a:ext cx="11075989" cy="4421187"/>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10" name="Textplatzhalter 6">
            <a:extLst>
              <a:ext uri="{FF2B5EF4-FFF2-40B4-BE49-F238E27FC236}">
                <a16:creationId xmlns:a16="http://schemas.microsoft.com/office/drawing/2014/main" id="{8227FA20-61D1-16BA-9D16-A60CD4A0D805}"/>
              </a:ext>
            </a:extLst>
          </p:cNvPr>
          <p:cNvSpPr>
            <a:spLocks noGrp="1"/>
          </p:cNvSpPr>
          <p:nvPr>
            <p:ph type="body" sz="quarter" idx="14" hasCustomPrompt="1"/>
          </p:nvPr>
        </p:nvSpPr>
        <p:spPr>
          <a:xfrm>
            <a:off x="558800"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Tree>
    <p:extLst>
      <p:ext uri="{BB962C8B-B14F-4D97-AF65-F5344CB8AC3E}">
        <p14:creationId xmlns:p14="http://schemas.microsoft.com/office/powerpoint/2010/main" val="1737280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Area / Organigram with Pictures">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7B39035E-7841-2E7E-C4CE-5575425AAE02}"/>
              </a:ext>
            </a:extLst>
          </p:cNvPr>
          <p:cNvGraphicFramePr>
            <a:graphicFrameLocks noChangeAspect="1"/>
          </p:cNvGraphicFramePr>
          <p:nvPr userDrawn="1">
            <p:custDataLst>
              <p:tags r:id="rId1"/>
            </p:custDataLst>
            <p:extLst>
              <p:ext uri="{D42A27DB-BD31-4B8C-83A1-F6EECF244321}">
                <p14:modId xmlns:p14="http://schemas.microsoft.com/office/powerpoint/2010/main" val="38682064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32" name="think-cell data - do not delete" hidden="1">
                        <a:extLst>
                          <a:ext uri="{FF2B5EF4-FFF2-40B4-BE49-F238E27FC236}">
                            <a16:creationId xmlns:a16="http://schemas.microsoft.com/office/drawing/2014/main" id="{7B39035E-7841-2E7E-C4CE-5575425AAE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hteck 4">
            <a:extLst>
              <a:ext uri="{FF2B5EF4-FFF2-40B4-BE49-F238E27FC236}">
                <a16:creationId xmlns:a16="http://schemas.microsoft.com/office/drawing/2014/main" id="{8D88CEF7-5EAA-472E-24E2-4CBC26A6AC90}"/>
              </a:ext>
            </a:extLst>
          </p:cNvPr>
          <p:cNvSpPr/>
          <p:nvPr userDrawn="1"/>
        </p:nvSpPr>
        <p:spPr>
          <a:xfrm>
            <a:off x="558798" y="1636713"/>
            <a:ext cx="11075989" cy="4421187"/>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a:xfrm>
            <a:off x="558799" y="441325"/>
            <a:ext cx="11075989" cy="971549"/>
          </a:xfrm>
        </p:spPr>
        <p:txBody>
          <a:bodyPr vert="horz"/>
          <a:lstStyle>
            <a:lvl1pPr rtl="0">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10" name="Textplatzhalter 6">
            <a:extLst>
              <a:ext uri="{FF2B5EF4-FFF2-40B4-BE49-F238E27FC236}">
                <a16:creationId xmlns:a16="http://schemas.microsoft.com/office/drawing/2014/main" id="{8227FA20-61D1-16BA-9D16-A60CD4A0D805}"/>
              </a:ext>
            </a:extLst>
          </p:cNvPr>
          <p:cNvSpPr>
            <a:spLocks noGrp="1"/>
          </p:cNvSpPr>
          <p:nvPr>
            <p:ph type="body" sz="quarter" idx="14" hasCustomPrompt="1"/>
          </p:nvPr>
        </p:nvSpPr>
        <p:spPr>
          <a:xfrm>
            <a:off x="558800" y="245261"/>
            <a:ext cx="11075989" cy="140502"/>
          </a:xfrm>
        </p:spPr>
        <p:txBody>
          <a:bodyPr/>
          <a:lstStyle>
            <a:lvl1pPr rtl="0">
              <a:spcBef>
                <a:spcPts val="0"/>
              </a:spcBef>
              <a:defRPr sz="1000" cap="all" spc="150" baseline="0">
                <a:solidFill>
                  <a:schemeClr val="accent2"/>
                </a:solidFill>
              </a:defRPr>
            </a:lvl1pPr>
          </a:lstStyle>
          <a:p>
            <a:pPr lvl="0"/>
            <a:r>
              <a:rPr lang="en-GB"/>
              <a:t>Tagline</a:t>
            </a:r>
            <a:endParaRPr lang="en-GB" dirty="0"/>
          </a:p>
        </p:txBody>
      </p:sp>
      <p:sp>
        <p:nvSpPr>
          <p:cNvPr id="6" name="Rechteck 5">
            <a:extLst>
              <a:ext uri="{FF2B5EF4-FFF2-40B4-BE49-F238E27FC236}">
                <a16:creationId xmlns:a16="http://schemas.microsoft.com/office/drawing/2014/main" id="{93B075DE-A20D-F1C4-124F-F2F90F2D36A8}"/>
              </a:ext>
            </a:extLst>
          </p:cNvPr>
          <p:cNvSpPr/>
          <p:nvPr userDrawn="1"/>
        </p:nvSpPr>
        <p:spPr>
          <a:xfrm>
            <a:off x="6253928" y="2507181"/>
            <a:ext cx="434270" cy="1538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1045" tIns="41045" rIns="41045" bIns="41045" rtlCol="0" anchor="ctr"/>
          <a:lstStyle/>
          <a:p>
            <a:pPr algn="ctr" defTabSz="1042507" rtl="0" fontAlgn="base">
              <a:spcBef>
                <a:spcPct val="0"/>
              </a:spcBef>
              <a:spcAft>
                <a:spcPct val="0"/>
              </a:spcAft>
            </a:pPr>
            <a:endParaRPr lang="en-GB" sz="1200" dirty="0">
              <a:solidFill>
                <a:srgbClr val="000000"/>
              </a:solidFill>
              <a:latin typeface="Arial"/>
            </a:endParaRPr>
          </a:p>
        </p:txBody>
      </p:sp>
      <p:sp>
        <p:nvSpPr>
          <p:cNvPr id="7" name="Bildplatzhalter 4">
            <a:extLst>
              <a:ext uri="{FF2B5EF4-FFF2-40B4-BE49-F238E27FC236}">
                <a16:creationId xmlns:a16="http://schemas.microsoft.com/office/drawing/2014/main" id="{93AC5140-D672-9790-F9C4-9AA64C7A0C1D}"/>
              </a:ext>
            </a:extLst>
          </p:cNvPr>
          <p:cNvSpPr>
            <a:spLocks noGrp="1"/>
          </p:cNvSpPr>
          <p:nvPr>
            <p:ph type="pic" sz="quarter" idx="19" hasCustomPrompt="1"/>
          </p:nvPr>
        </p:nvSpPr>
        <p:spPr>
          <a:xfrm>
            <a:off x="4728535" y="1736812"/>
            <a:ext cx="1384942" cy="915476"/>
          </a:xfrm>
        </p:spPr>
        <p:txBody>
          <a:bodyPr/>
          <a:lstStyle>
            <a:lvl1pPr rtl="0">
              <a:defRPr sz="1200">
                <a:solidFill>
                  <a:schemeClr val="bg1"/>
                </a:solidFill>
              </a:defRPr>
            </a:lvl1pPr>
          </a:lstStyle>
          <a:p>
            <a:r>
              <a:rPr lang="de-DE" dirty="0"/>
              <a:t> </a:t>
            </a:r>
          </a:p>
        </p:txBody>
      </p:sp>
      <p:sp>
        <p:nvSpPr>
          <p:cNvPr id="12" name="Bildplatzhalter 4">
            <a:extLst>
              <a:ext uri="{FF2B5EF4-FFF2-40B4-BE49-F238E27FC236}">
                <a16:creationId xmlns:a16="http://schemas.microsoft.com/office/drawing/2014/main" id="{4B16F799-CE10-F8AC-A24C-781C916B8564}"/>
              </a:ext>
            </a:extLst>
          </p:cNvPr>
          <p:cNvSpPr>
            <a:spLocks noGrp="1"/>
          </p:cNvSpPr>
          <p:nvPr>
            <p:ph type="pic" sz="quarter" idx="20" hasCustomPrompt="1"/>
          </p:nvPr>
        </p:nvSpPr>
        <p:spPr>
          <a:xfrm>
            <a:off x="2675620" y="2816932"/>
            <a:ext cx="1384133" cy="915476"/>
          </a:xfrm>
        </p:spPr>
        <p:txBody>
          <a:bodyPr/>
          <a:lstStyle>
            <a:lvl1pPr rtl="0">
              <a:defRPr sz="1200">
                <a:solidFill>
                  <a:schemeClr val="bg1"/>
                </a:solidFill>
              </a:defRPr>
            </a:lvl1pPr>
          </a:lstStyle>
          <a:p>
            <a:r>
              <a:rPr lang="de-DE" dirty="0"/>
              <a:t> </a:t>
            </a:r>
          </a:p>
        </p:txBody>
      </p:sp>
      <p:sp>
        <p:nvSpPr>
          <p:cNvPr id="13" name="Bildplatzhalter 4">
            <a:extLst>
              <a:ext uri="{FF2B5EF4-FFF2-40B4-BE49-F238E27FC236}">
                <a16:creationId xmlns:a16="http://schemas.microsoft.com/office/drawing/2014/main" id="{FDA51EC1-9AEA-B300-D3D5-E1EFE1323406}"/>
              </a:ext>
            </a:extLst>
          </p:cNvPr>
          <p:cNvSpPr>
            <a:spLocks noGrp="1"/>
          </p:cNvSpPr>
          <p:nvPr>
            <p:ph type="pic" sz="quarter" idx="21" hasCustomPrompt="1"/>
          </p:nvPr>
        </p:nvSpPr>
        <p:spPr>
          <a:xfrm>
            <a:off x="9530242" y="2816932"/>
            <a:ext cx="1385888" cy="915476"/>
          </a:xfrm>
        </p:spPr>
        <p:txBody>
          <a:bodyPr/>
          <a:lstStyle>
            <a:lvl1pPr rtl="0">
              <a:defRPr sz="1200">
                <a:solidFill>
                  <a:schemeClr val="bg1"/>
                </a:solidFill>
              </a:defRPr>
            </a:lvl1pPr>
          </a:lstStyle>
          <a:p>
            <a:r>
              <a:rPr lang="de-DE" dirty="0"/>
              <a:t> </a:t>
            </a:r>
          </a:p>
        </p:txBody>
      </p:sp>
      <p:sp>
        <p:nvSpPr>
          <p:cNvPr id="14" name="Bildplatzhalter 4">
            <a:extLst>
              <a:ext uri="{FF2B5EF4-FFF2-40B4-BE49-F238E27FC236}">
                <a16:creationId xmlns:a16="http://schemas.microsoft.com/office/drawing/2014/main" id="{318953CB-A074-63AB-E76D-78DB930E37F0}"/>
              </a:ext>
            </a:extLst>
          </p:cNvPr>
          <p:cNvSpPr>
            <a:spLocks noGrp="1"/>
          </p:cNvSpPr>
          <p:nvPr>
            <p:ph type="pic" sz="quarter" idx="22" hasCustomPrompt="1"/>
          </p:nvPr>
        </p:nvSpPr>
        <p:spPr>
          <a:xfrm>
            <a:off x="677664" y="4105370"/>
            <a:ext cx="1384942" cy="922651"/>
          </a:xfrm>
        </p:spPr>
        <p:txBody>
          <a:bodyPr/>
          <a:lstStyle>
            <a:lvl1pPr rtl="0">
              <a:defRPr sz="1200">
                <a:solidFill>
                  <a:schemeClr val="bg1"/>
                </a:solidFill>
              </a:defRPr>
            </a:lvl1pPr>
          </a:lstStyle>
          <a:p>
            <a:r>
              <a:rPr lang="de-DE" dirty="0"/>
              <a:t> </a:t>
            </a:r>
          </a:p>
        </p:txBody>
      </p:sp>
      <p:sp>
        <p:nvSpPr>
          <p:cNvPr id="15" name="Bildplatzhalter 4">
            <a:extLst>
              <a:ext uri="{FF2B5EF4-FFF2-40B4-BE49-F238E27FC236}">
                <a16:creationId xmlns:a16="http://schemas.microsoft.com/office/drawing/2014/main" id="{E0D64967-635B-C75F-141F-265B41893B55}"/>
              </a:ext>
            </a:extLst>
          </p:cNvPr>
          <p:cNvSpPr>
            <a:spLocks noGrp="1"/>
          </p:cNvSpPr>
          <p:nvPr>
            <p:ph type="pic" sz="quarter" idx="23" hasCustomPrompt="1"/>
          </p:nvPr>
        </p:nvSpPr>
        <p:spPr>
          <a:xfrm>
            <a:off x="2252952" y="4105370"/>
            <a:ext cx="1384942" cy="922651"/>
          </a:xfrm>
        </p:spPr>
        <p:txBody>
          <a:bodyPr/>
          <a:lstStyle>
            <a:lvl1pPr rtl="0">
              <a:defRPr sz="1200">
                <a:solidFill>
                  <a:schemeClr val="bg1"/>
                </a:solidFill>
              </a:defRPr>
            </a:lvl1pPr>
          </a:lstStyle>
          <a:p>
            <a:r>
              <a:rPr lang="de-DE" dirty="0"/>
              <a:t> </a:t>
            </a:r>
          </a:p>
        </p:txBody>
      </p:sp>
      <p:sp>
        <p:nvSpPr>
          <p:cNvPr id="16" name="Bildplatzhalter 4">
            <a:extLst>
              <a:ext uri="{FF2B5EF4-FFF2-40B4-BE49-F238E27FC236}">
                <a16:creationId xmlns:a16="http://schemas.microsoft.com/office/drawing/2014/main" id="{2F54F0FF-DF02-D433-577A-5DE4A23898B5}"/>
              </a:ext>
            </a:extLst>
          </p:cNvPr>
          <p:cNvSpPr>
            <a:spLocks noGrp="1"/>
          </p:cNvSpPr>
          <p:nvPr>
            <p:ph type="pic" sz="quarter" idx="24" hasCustomPrompt="1"/>
          </p:nvPr>
        </p:nvSpPr>
        <p:spPr>
          <a:xfrm>
            <a:off x="3828240" y="4105370"/>
            <a:ext cx="1384942" cy="922651"/>
          </a:xfrm>
        </p:spPr>
        <p:txBody>
          <a:bodyPr/>
          <a:lstStyle>
            <a:lvl1pPr rtl="0">
              <a:defRPr sz="1200">
                <a:solidFill>
                  <a:schemeClr val="bg1"/>
                </a:solidFill>
              </a:defRPr>
            </a:lvl1pPr>
          </a:lstStyle>
          <a:p>
            <a:r>
              <a:rPr lang="de-DE" dirty="0"/>
              <a:t> </a:t>
            </a:r>
          </a:p>
        </p:txBody>
      </p:sp>
      <p:sp>
        <p:nvSpPr>
          <p:cNvPr id="17" name="Bildplatzhalter 4">
            <a:extLst>
              <a:ext uri="{FF2B5EF4-FFF2-40B4-BE49-F238E27FC236}">
                <a16:creationId xmlns:a16="http://schemas.microsoft.com/office/drawing/2014/main" id="{09CB812D-A1AB-A8A2-E136-3B926A0F14FC}"/>
              </a:ext>
            </a:extLst>
          </p:cNvPr>
          <p:cNvSpPr>
            <a:spLocks noGrp="1"/>
          </p:cNvSpPr>
          <p:nvPr>
            <p:ph type="pic" sz="quarter" idx="25" hasCustomPrompt="1"/>
          </p:nvPr>
        </p:nvSpPr>
        <p:spPr>
          <a:xfrm>
            <a:off x="5403528" y="4105370"/>
            <a:ext cx="1384942" cy="922651"/>
          </a:xfrm>
        </p:spPr>
        <p:txBody>
          <a:bodyPr/>
          <a:lstStyle>
            <a:lvl1pPr rtl="0">
              <a:defRPr sz="1200">
                <a:solidFill>
                  <a:schemeClr val="bg1"/>
                </a:solidFill>
              </a:defRPr>
            </a:lvl1pPr>
          </a:lstStyle>
          <a:p>
            <a:r>
              <a:rPr lang="de-DE" dirty="0"/>
              <a:t> </a:t>
            </a:r>
          </a:p>
        </p:txBody>
      </p:sp>
      <p:sp>
        <p:nvSpPr>
          <p:cNvPr id="18" name="Bildplatzhalter 4">
            <a:extLst>
              <a:ext uri="{FF2B5EF4-FFF2-40B4-BE49-F238E27FC236}">
                <a16:creationId xmlns:a16="http://schemas.microsoft.com/office/drawing/2014/main" id="{1D9BA635-FC0E-5A25-B583-57540723BBF7}"/>
              </a:ext>
            </a:extLst>
          </p:cNvPr>
          <p:cNvSpPr>
            <a:spLocks noGrp="1"/>
          </p:cNvSpPr>
          <p:nvPr>
            <p:ph type="pic" sz="quarter" idx="26" hasCustomPrompt="1"/>
          </p:nvPr>
        </p:nvSpPr>
        <p:spPr>
          <a:xfrm>
            <a:off x="6978816" y="4105370"/>
            <a:ext cx="1384942" cy="922651"/>
          </a:xfrm>
        </p:spPr>
        <p:txBody>
          <a:bodyPr/>
          <a:lstStyle>
            <a:lvl1pPr rtl="0">
              <a:defRPr sz="1200">
                <a:solidFill>
                  <a:schemeClr val="bg1"/>
                </a:solidFill>
              </a:defRPr>
            </a:lvl1pPr>
          </a:lstStyle>
          <a:p>
            <a:r>
              <a:rPr lang="de-DE" dirty="0"/>
              <a:t> </a:t>
            </a:r>
          </a:p>
        </p:txBody>
      </p:sp>
      <p:sp>
        <p:nvSpPr>
          <p:cNvPr id="19" name="Bildplatzhalter 4">
            <a:extLst>
              <a:ext uri="{FF2B5EF4-FFF2-40B4-BE49-F238E27FC236}">
                <a16:creationId xmlns:a16="http://schemas.microsoft.com/office/drawing/2014/main" id="{12EEA767-AB9E-6198-D79E-822CECFE3840}"/>
              </a:ext>
            </a:extLst>
          </p:cNvPr>
          <p:cNvSpPr>
            <a:spLocks noGrp="1"/>
          </p:cNvSpPr>
          <p:nvPr>
            <p:ph type="pic" sz="quarter" idx="27" hasCustomPrompt="1"/>
          </p:nvPr>
        </p:nvSpPr>
        <p:spPr>
          <a:xfrm>
            <a:off x="8554104" y="4105370"/>
            <a:ext cx="1384942" cy="922651"/>
          </a:xfrm>
        </p:spPr>
        <p:txBody>
          <a:bodyPr/>
          <a:lstStyle>
            <a:lvl1pPr rtl="0">
              <a:defRPr sz="1200">
                <a:solidFill>
                  <a:schemeClr val="bg1"/>
                </a:solidFill>
              </a:defRPr>
            </a:lvl1pPr>
          </a:lstStyle>
          <a:p>
            <a:r>
              <a:rPr lang="de-DE" dirty="0"/>
              <a:t> </a:t>
            </a:r>
          </a:p>
        </p:txBody>
      </p:sp>
      <p:sp>
        <p:nvSpPr>
          <p:cNvPr id="20" name="Bildplatzhalter 4">
            <a:extLst>
              <a:ext uri="{FF2B5EF4-FFF2-40B4-BE49-F238E27FC236}">
                <a16:creationId xmlns:a16="http://schemas.microsoft.com/office/drawing/2014/main" id="{E433945D-4224-5C11-C71A-7A0D2984E19E}"/>
              </a:ext>
            </a:extLst>
          </p:cNvPr>
          <p:cNvSpPr>
            <a:spLocks noGrp="1"/>
          </p:cNvSpPr>
          <p:nvPr>
            <p:ph type="pic" sz="quarter" idx="28" hasCustomPrompt="1"/>
          </p:nvPr>
        </p:nvSpPr>
        <p:spPr>
          <a:xfrm>
            <a:off x="10129394" y="4105370"/>
            <a:ext cx="1384942" cy="922651"/>
          </a:xfrm>
        </p:spPr>
        <p:txBody>
          <a:bodyPr/>
          <a:lstStyle>
            <a:lvl1pPr rtl="0">
              <a:defRPr sz="1200">
                <a:solidFill>
                  <a:schemeClr val="bg1"/>
                </a:solidFill>
              </a:defRPr>
            </a:lvl1pPr>
          </a:lstStyle>
          <a:p>
            <a:r>
              <a:rPr lang="de-DE" dirty="0"/>
              <a:t> </a:t>
            </a:r>
          </a:p>
        </p:txBody>
      </p:sp>
      <p:sp>
        <p:nvSpPr>
          <p:cNvPr id="21" name="Textplatzhalter 54">
            <a:extLst>
              <a:ext uri="{FF2B5EF4-FFF2-40B4-BE49-F238E27FC236}">
                <a16:creationId xmlns:a16="http://schemas.microsoft.com/office/drawing/2014/main" id="{BE9092A3-691A-7E9C-4089-8268A1655721}"/>
              </a:ext>
            </a:extLst>
          </p:cNvPr>
          <p:cNvSpPr>
            <a:spLocks noGrp="1"/>
          </p:cNvSpPr>
          <p:nvPr>
            <p:ph type="body" sz="quarter" idx="29"/>
          </p:nvPr>
        </p:nvSpPr>
        <p:spPr>
          <a:xfrm>
            <a:off x="4061636" y="2817695"/>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
        <p:nvSpPr>
          <p:cNvPr id="22" name="Textplatzhalter 54">
            <a:extLst>
              <a:ext uri="{FF2B5EF4-FFF2-40B4-BE49-F238E27FC236}">
                <a16:creationId xmlns:a16="http://schemas.microsoft.com/office/drawing/2014/main" id="{7DD1881C-57C5-F2FB-ADC3-1E2791A8DFD9}"/>
              </a:ext>
            </a:extLst>
          </p:cNvPr>
          <p:cNvSpPr>
            <a:spLocks noGrp="1"/>
          </p:cNvSpPr>
          <p:nvPr>
            <p:ph type="body" sz="quarter" idx="30"/>
          </p:nvPr>
        </p:nvSpPr>
        <p:spPr>
          <a:xfrm>
            <a:off x="6114268" y="1737575"/>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
        <p:nvSpPr>
          <p:cNvPr id="23" name="Textplatzhalter 54">
            <a:extLst>
              <a:ext uri="{FF2B5EF4-FFF2-40B4-BE49-F238E27FC236}">
                <a16:creationId xmlns:a16="http://schemas.microsoft.com/office/drawing/2014/main" id="{42C41533-919F-0C82-59F5-5A5AF987BB2B}"/>
              </a:ext>
            </a:extLst>
          </p:cNvPr>
          <p:cNvSpPr>
            <a:spLocks noGrp="1"/>
          </p:cNvSpPr>
          <p:nvPr>
            <p:ph type="body" sz="quarter" idx="31"/>
          </p:nvPr>
        </p:nvSpPr>
        <p:spPr>
          <a:xfrm>
            <a:off x="8132248" y="2817695"/>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
        <p:nvSpPr>
          <p:cNvPr id="24" name="Textplatzhalter 54">
            <a:extLst>
              <a:ext uri="{FF2B5EF4-FFF2-40B4-BE49-F238E27FC236}">
                <a16:creationId xmlns:a16="http://schemas.microsoft.com/office/drawing/2014/main" id="{25D8B46E-14A7-1FFB-54D4-C26D3306A2CD}"/>
              </a:ext>
            </a:extLst>
          </p:cNvPr>
          <p:cNvSpPr>
            <a:spLocks noGrp="1"/>
          </p:cNvSpPr>
          <p:nvPr>
            <p:ph type="body" sz="quarter" idx="32"/>
          </p:nvPr>
        </p:nvSpPr>
        <p:spPr>
          <a:xfrm>
            <a:off x="677664" y="5029588"/>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
        <p:nvSpPr>
          <p:cNvPr id="25" name="Textplatzhalter 54">
            <a:extLst>
              <a:ext uri="{FF2B5EF4-FFF2-40B4-BE49-F238E27FC236}">
                <a16:creationId xmlns:a16="http://schemas.microsoft.com/office/drawing/2014/main" id="{5D60ECD4-5DB6-BF9B-A737-3E0C8EAF7026}"/>
              </a:ext>
            </a:extLst>
          </p:cNvPr>
          <p:cNvSpPr>
            <a:spLocks noGrp="1"/>
          </p:cNvSpPr>
          <p:nvPr>
            <p:ph type="body" sz="quarter" idx="33"/>
          </p:nvPr>
        </p:nvSpPr>
        <p:spPr>
          <a:xfrm>
            <a:off x="2252795" y="5029588"/>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
        <p:nvSpPr>
          <p:cNvPr id="26" name="Textplatzhalter 54">
            <a:extLst>
              <a:ext uri="{FF2B5EF4-FFF2-40B4-BE49-F238E27FC236}">
                <a16:creationId xmlns:a16="http://schemas.microsoft.com/office/drawing/2014/main" id="{377171CA-E324-DFFD-08A8-DDA7D6C27327}"/>
              </a:ext>
            </a:extLst>
          </p:cNvPr>
          <p:cNvSpPr>
            <a:spLocks noGrp="1"/>
          </p:cNvSpPr>
          <p:nvPr>
            <p:ph type="body" sz="quarter" idx="34"/>
          </p:nvPr>
        </p:nvSpPr>
        <p:spPr>
          <a:xfrm>
            <a:off x="3827926" y="5029588"/>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
        <p:nvSpPr>
          <p:cNvPr id="27" name="Textplatzhalter 54">
            <a:extLst>
              <a:ext uri="{FF2B5EF4-FFF2-40B4-BE49-F238E27FC236}">
                <a16:creationId xmlns:a16="http://schemas.microsoft.com/office/drawing/2014/main" id="{C760321D-4764-0D52-7408-849453CC5F4F}"/>
              </a:ext>
            </a:extLst>
          </p:cNvPr>
          <p:cNvSpPr>
            <a:spLocks noGrp="1"/>
          </p:cNvSpPr>
          <p:nvPr>
            <p:ph type="body" sz="quarter" idx="35"/>
          </p:nvPr>
        </p:nvSpPr>
        <p:spPr>
          <a:xfrm>
            <a:off x="5403057" y="5029588"/>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
        <p:nvSpPr>
          <p:cNvPr id="28" name="Textplatzhalter 54">
            <a:extLst>
              <a:ext uri="{FF2B5EF4-FFF2-40B4-BE49-F238E27FC236}">
                <a16:creationId xmlns:a16="http://schemas.microsoft.com/office/drawing/2014/main" id="{1E51CBB4-08FA-4B82-595E-E1EDCC0350AC}"/>
              </a:ext>
            </a:extLst>
          </p:cNvPr>
          <p:cNvSpPr>
            <a:spLocks noGrp="1"/>
          </p:cNvSpPr>
          <p:nvPr>
            <p:ph type="body" sz="quarter" idx="36"/>
          </p:nvPr>
        </p:nvSpPr>
        <p:spPr>
          <a:xfrm>
            <a:off x="6978188" y="5029588"/>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
        <p:nvSpPr>
          <p:cNvPr id="29" name="Textplatzhalter 54">
            <a:extLst>
              <a:ext uri="{FF2B5EF4-FFF2-40B4-BE49-F238E27FC236}">
                <a16:creationId xmlns:a16="http://schemas.microsoft.com/office/drawing/2014/main" id="{4FC6CD10-77BF-A33A-DE87-52F36F200BC0}"/>
              </a:ext>
            </a:extLst>
          </p:cNvPr>
          <p:cNvSpPr>
            <a:spLocks noGrp="1"/>
          </p:cNvSpPr>
          <p:nvPr>
            <p:ph type="body" sz="quarter" idx="37"/>
          </p:nvPr>
        </p:nvSpPr>
        <p:spPr>
          <a:xfrm>
            <a:off x="8553319" y="5029588"/>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
        <p:nvSpPr>
          <p:cNvPr id="30" name="Textplatzhalter 54">
            <a:extLst>
              <a:ext uri="{FF2B5EF4-FFF2-40B4-BE49-F238E27FC236}">
                <a16:creationId xmlns:a16="http://schemas.microsoft.com/office/drawing/2014/main" id="{BF607F8D-2023-8B6B-AFEB-4498034B9E37}"/>
              </a:ext>
            </a:extLst>
          </p:cNvPr>
          <p:cNvSpPr>
            <a:spLocks noGrp="1"/>
          </p:cNvSpPr>
          <p:nvPr>
            <p:ph type="body" sz="quarter" idx="38"/>
          </p:nvPr>
        </p:nvSpPr>
        <p:spPr>
          <a:xfrm>
            <a:off x="10128448" y="5029588"/>
            <a:ext cx="1385888" cy="922651"/>
          </a:xfrm>
        </p:spPr>
        <p:txBody>
          <a:bodyPr lIns="39600" tIns="39600" rIns="39600" bIns="39600" anchor="ctr" anchorCtr="0"/>
          <a:lstStyle>
            <a:lvl1pPr algn="ctr" rtl="0">
              <a:defRPr sz="1000"/>
            </a:lvl1pPr>
            <a:lvl2pPr algn="ctr">
              <a:defRPr sz="1200"/>
            </a:lvl2pPr>
            <a:lvl3pPr algn="ctr">
              <a:defRPr sz="1200"/>
            </a:lvl3pPr>
            <a:lvl4pPr algn="ctr">
              <a:defRPr sz="1200"/>
            </a:lvl4pPr>
            <a:lvl5pPr algn="ctr">
              <a:defRPr sz="1200"/>
            </a:lvl5pPr>
          </a:lstStyle>
          <a:p>
            <a:pPr lvl="0"/>
            <a:r>
              <a:rPr lang="en-US"/>
              <a:t>Click to edit Master text styles</a:t>
            </a:r>
          </a:p>
        </p:txBody>
      </p:sp>
    </p:spTree>
    <p:extLst>
      <p:ext uri="{BB962C8B-B14F-4D97-AF65-F5344CB8AC3E}">
        <p14:creationId xmlns:p14="http://schemas.microsoft.com/office/powerpoint/2010/main" val="1158541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E269499-EC57-C2F8-68D0-3D983444EBE1}"/>
              </a:ext>
            </a:extLst>
          </p:cNvPr>
          <p:cNvGraphicFramePr>
            <a:graphicFrameLocks noChangeAspect="1"/>
          </p:cNvGraphicFramePr>
          <p:nvPr userDrawn="1">
            <p:custDataLst>
              <p:tags r:id="rId1"/>
            </p:custDataLst>
            <p:extLst>
              <p:ext uri="{D42A27DB-BD31-4B8C-83A1-F6EECF244321}">
                <p14:modId xmlns:p14="http://schemas.microsoft.com/office/powerpoint/2010/main" val="2037615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E1FF625C-3DB1-2B97-43D9-FDA9EF2EC756}"/>
              </a:ext>
            </a:extLst>
          </p:cNvPr>
          <p:cNvPicPr>
            <a:picLocks noChangeAspect="1"/>
          </p:cNvPicPr>
          <p:nvPr userDrawn="1"/>
        </p:nvPicPr>
        <p:blipFill>
          <a:blip r:embed="rId5">
            <a:extLst>
              <a:ext uri="{96DAC541-7B7A-43D3-8B79-37D633B846F1}">
                <asvg:svgBlip xmlns:asvg="http://schemas.microsoft.com/office/drawing/2016/SVG/main" r:embed="rId6"/>
              </a:ext>
            </a:extLst>
          </a:blip>
          <a:srcRect t="8867" b="2800"/>
          <a:stretch/>
        </p:blipFill>
        <p:spPr>
          <a:xfrm>
            <a:off x="0" y="0"/>
            <a:ext cx="12192000" cy="6066778"/>
          </a:xfrm>
          <a:prstGeom prst="rect">
            <a:avLst/>
          </a:prstGeom>
        </p:spPr>
      </p:pic>
      <p:sp>
        <p:nvSpPr>
          <p:cNvPr id="2" name="Titel 1">
            <a:extLst>
              <a:ext uri="{FF2B5EF4-FFF2-40B4-BE49-F238E27FC236}">
                <a16:creationId xmlns:a16="http://schemas.microsoft.com/office/drawing/2014/main" id="{6DE4AC9D-DE75-8D8F-DC3C-5A23CFCE63CC}"/>
              </a:ext>
            </a:extLst>
          </p:cNvPr>
          <p:cNvSpPr>
            <a:spLocks noGrp="1"/>
          </p:cNvSpPr>
          <p:nvPr>
            <p:ph type="title" hasCustomPrompt="1"/>
          </p:nvPr>
        </p:nvSpPr>
        <p:spPr/>
        <p:txBody>
          <a:bodyPr vert="horz"/>
          <a:lstStyle>
            <a:lvl1pPr rtl="0">
              <a:defRPr>
                <a:solidFill>
                  <a:schemeClr val="bg1"/>
                </a:solidFill>
              </a:defRPr>
            </a:lvl1pPr>
          </a:lstStyle>
          <a:p>
            <a:r>
              <a:rPr lang="en-GB" dirty="0"/>
              <a:t>Headline</a:t>
            </a:r>
          </a:p>
        </p:txBody>
      </p:sp>
      <p:sp>
        <p:nvSpPr>
          <p:cNvPr id="3" name="Fußzeilenplatzhalter 2">
            <a:extLst>
              <a:ext uri="{FF2B5EF4-FFF2-40B4-BE49-F238E27FC236}">
                <a16:creationId xmlns:a16="http://schemas.microsoft.com/office/drawing/2014/main" id="{A2B88E8D-9B9D-D617-3477-9F7644942F7A}"/>
              </a:ext>
            </a:extLst>
          </p:cNvPr>
          <p:cNvSpPr>
            <a:spLocks noGrp="1"/>
          </p:cNvSpPr>
          <p:nvPr>
            <p:ph type="ftr" sz="quarter" idx="10"/>
          </p:nvPr>
        </p:nvSpPr>
        <p:spPr/>
        <p:txBody>
          <a:bodyPr/>
          <a:lstStyle>
            <a:lvl1pPr rtl="0">
              <a:defRPr/>
            </a:lvl1p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4564A740-6276-9160-418C-A91EBD1051E6}"/>
              </a:ext>
            </a:extLst>
          </p:cNvPr>
          <p:cNvSpPr>
            <a:spLocks noGrp="1"/>
          </p:cNvSpPr>
          <p:nvPr>
            <p:ph type="sldNum" sz="quarter" idx="11"/>
          </p:nvPr>
        </p:nvSpPr>
        <p:spPr>
          <a:xfrm>
            <a:off x="11537585" y="6370854"/>
            <a:ext cx="222647" cy="198755"/>
          </a:xfrm>
        </p:spPr>
        <p:txBody>
          <a:bodyPr/>
          <a:lstStyle>
            <a:lvl1pPr rtl="0">
              <a:defRPr/>
            </a:lvl1pPr>
          </a:lstStyle>
          <a:p>
            <a:fld id="{2F008BE7-C36F-4214-882A-8BAE26BC674C}" type="slidenum">
              <a:rPr lang="en-GB" smtClean="0"/>
              <a:pPr/>
              <a:t>‹#›</a:t>
            </a:fld>
            <a:endParaRPr lang="en-GB" dirty="0"/>
          </a:p>
        </p:txBody>
      </p:sp>
      <p:sp>
        <p:nvSpPr>
          <p:cNvPr id="6" name="Textplatzhalter 5">
            <a:extLst>
              <a:ext uri="{FF2B5EF4-FFF2-40B4-BE49-F238E27FC236}">
                <a16:creationId xmlns:a16="http://schemas.microsoft.com/office/drawing/2014/main" id="{81F1F920-A41A-1289-E01F-4A05685695A9}"/>
              </a:ext>
            </a:extLst>
          </p:cNvPr>
          <p:cNvSpPr>
            <a:spLocks noGrp="1"/>
          </p:cNvSpPr>
          <p:nvPr>
            <p:ph type="body" sz="quarter" idx="12" hasCustomPrompt="1"/>
          </p:nvPr>
        </p:nvSpPr>
        <p:spPr>
          <a:xfrm>
            <a:off x="555597" y="1636713"/>
            <a:ext cx="11075988" cy="4227756"/>
          </a:xfrm>
        </p:spPr>
        <p:txBody>
          <a:bodyPr/>
          <a:lstStyle>
            <a:lvl1pPr rtl="0">
              <a:defRPr>
                <a:solidFill>
                  <a:schemeClr val="bg1"/>
                </a:solidFill>
              </a:defRPr>
            </a:lvl1pPr>
            <a:lvl2pPr rtl="0">
              <a:defRPr>
                <a:solidFill>
                  <a:schemeClr val="bg1"/>
                </a:solidFill>
              </a:defRPr>
            </a:lvl2pPr>
            <a:lvl3pPr rtl="0">
              <a:defRPr>
                <a:solidFill>
                  <a:schemeClr val="bg1"/>
                </a:solidFill>
              </a:defRPr>
            </a:lvl3pPr>
            <a:lvl4pPr rtl="0">
              <a:defRPr>
                <a:solidFill>
                  <a:schemeClr val="bg1"/>
                </a:solidFill>
              </a:defRPr>
            </a:lvl4pPr>
            <a:lvl5pPr rtl="0">
              <a:defRPr>
                <a:solidFill>
                  <a:schemeClr val="bg1"/>
                </a:solidFill>
              </a:defRPr>
            </a:lvl5p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Tree>
    <p:extLst>
      <p:ext uri="{BB962C8B-B14F-4D97-AF65-F5344CB8AC3E}">
        <p14:creationId xmlns:p14="http://schemas.microsoft.com/office/powerpoint/2010/main" val="701740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slide - dark Global Champion">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0260A70-90B9-4C43-2EEB-B7D5691E361C}"/>
              </a:ext>
            </a:extLst>
          </p:cNvPr>
          <p:cNvGraphicFramePr>
            <a:graphicFrameLocks noChangeAspect="1"/>
          </p:cNvGraphicFramePr>
          <p:nvPr userDrawn="1">
            <p:custDataLst>
              <p:tags r:id="rId1"/>
            </p:custDataLst>
            <p:extLst>
              <p:ext uri="{D42A27DB-BD31-4B8C-83A1-F6EECF244321}">
                <p14:modId xmlns:p14="http://schemas.microsoft.com/office/powerpoint/2010/main" val="2002636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6084E801-B4C1-91E0-EBB3-D584E4DBD63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1636713"/>
            <a:ext cx="12192000" cy="5219700"/>
          </a:xfrm>
          <a:prstGeom prst="rect">
            <a:avLst/>
          </a:prstGeom>
        </p:spPr>
      </p:pic>
      <p:sp>
        <p:nvSpPr>
          <p:cNvPr id="2" name="Titel 1">
            <a:extLst>
              <a:ext uri="{FF2B5EF4-FFF2-40B4-BE49-F238E27FC236}">
                <a16:creationId xmlns:a16="http://schemas.microsoft.com/office/drawing/2014/main" id="{C6332A4D-5038-9432-8A1A-A44108441675}"/>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3" name="Untertitel 2">
            <a:extLst>
              <a:ext uri="{FF2B5EF4-FFF2-40B4-BE49-F238E27FC236}">
                <a16:creationId xmlns:a16="http://schemas.microsoft.com/office/drawing/2014/main" id="{73921835-ADF3-C263-078E-96BAAFAE2127}"/>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0" name="Textplatzhalter 9">
            <a:extLst>
              <a:ext uri="{FF2B5EF4-FFF2-40B4-BE49-F238E27FC236}">
                <a16:creationId xmlns:a16="http://schemas.microsoft.com/office/drawing/2014/main" id="{C766049C-C011-7EF7-4616-8D13DE0BCE1E}"/>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2">
            <a:extLst>
              <a:ext uri="{FF2B5EF4-FFF2-40B4-BE49-F238E27FC236}">
                <a16:creationId xmlns:a16="http://schemas.microsoft.com/office/drawing/2014/main" id="{BFE8C614-9495-35F4-BDB5-3210E2CF894E}"/>
              </a:ext>
            </a:extLst>
          </p:cNvPr>
          <p:cNvSpPr txBox="1"/>
          <p:nvPr userDrawn="1"/>
        </p:nvSpPr>
        <p:spPr>
          <a:xfrm>
            <a:off x="7085639" y="2775750"/>
            <a:ext cx="4539623" cy="1262005"/>
          </a:xfrm>
          <a:prstGeom prst="rect">
            <a:avLst/>
          </a:prstGeom>
        </p:spPr>
        <p:txBody>
          <a:bodyPr vert="horz" lIns="0" tIns="0" rIns="0" bIns="0" rtlCol="0" anchor="b">
            <a:noAutofit/>
          </a:bodyPr>
          <a:lstStyle>
            <a:lvl1pPr algn="l" defTabSz="914400" rtl="0" eaLnBrk="1" latinLnBrk="0" hangingPunct="1">
              <a:lnSpc>
                <a:spcPts val="4800"/>
              </a:lnSpc>
              <a:spcBef>
                <a:spcPct val="0"/>
              </a:spcBef>
              <a:buNone/>
              <a:defRPr sz="4400" b="1" kern="1200">
                <a:solidFill>
                  <a:schemeClr val="bg1"/>
                </a:solidFill>
                <a:latin typeface="+mj-lt"/>
                <a:ea typeface="+mj-ea"/>
                <a:cs typeface="+mj-cs"/>
              </a:defRPr>
            </a:lvl1pPr>
          </a:lstStyle>
          <a:p>
            <a:pPr rtl="0"/>
            <a:r>
              <a:rPr lang="en-GB">
                <a:solidFill>
                  <a:schemeClr val="bg1"/>
                </a:solidFill>
              </a:rPr>
              <a:t>Global</a:t>
            </a:r>
            <a:br>
              <a:rPr lang="en-GB">
                <a:solidFill>
                  <a:schemeClr val="bg1"/>
                </a:solidFill>
              </a:rPr>
            </a:br>
            <a:r>
              <a:rPr lang="en-GB">
                <a:solidFill>
                  <a:schemeClr val="bg1"/>
                </a:solidFill>
              </a:rPr>
              <a:t>Sustainability</a:t>
            </a:r>
            <a:endParaRPr lang="en-GB" dirty="0">
              <a:solidFill>
                <a:schemeClr val="bg1"/>
              </a:solidFill>
            </a:endParaRPr>
          </a:p>
        </p:txBody>
      </p:sp>
      <p:sp>
        <p:nvSpPr>
          <p:cNvPr id="9" name="Untertitel 3">
            <a:extLst>
              <a:ext uri="{FF2B5EF4-FFF2-40B4-BE49-F238E27FC236}">
                <a16:creationId xmlns:a16="http://schemas.microsoft.com/office/drawing/2014/main" id="{25E95539-A289-FAC8-17DA-CD95809FB744}"/>
              </a:ext>
            </a:extLst>
          </p:cNvPr>
          <p:cNvSpPr txBox="1"/>
          <p:nvPr userDrawn="1"/>
        </p:nvSpPr>
        <p:spPr>
          <a:xfrm>
            <a:off x="7085639" y="2331630"/>
            <a:ext cx="4539623" cy="396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2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en-GB" b="1">
                <a:solidFill>
                  <a:schemeClr val="bg1"/>
                </a:solidFill>
              </a:rPr>
              <a:t>Global Champion</a:t>
            </a:r>
            <a:endParaRPr lang="en-GB" b="1" dirty="0">
              <a:solidFill>
                <a:schemeClr val="bg1"/>
              </a:solidFill>
            </a:endParaRPr>
          </a:p>
        </p:txBody>
      </p:sp>
    </p:spTree>
    <p:extLst>
      <p:ext uri="{BB962C8B-B14F-4D97-AF65-F5344CB8AC3E}">
        <p14:creationId xmlns:p14="http://schemas.microsoft.com/office/powerpoint/2010/main" val="105132587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 dark Global Champion">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D5987AC-84AD-5078-1E54-9C65028CD8DC}"/>
              </a:ext>
            </a:extLst>
          </p:cNvPr>
          <p:cNvGraphicFramePr>
            <a:graphicFrameLocks noChangeAspect="1"/>
          </p:cNvGraphicFramePr>
          <p:nvPr userDrawn="1">
            <p:custDataLst>
              <p:tags r:id="rId1"/>
            </p:custDataLst>
            <p:extLst>
              <p:ext uri="{D42A27DB-BD31-4B8C-83A1-F6EECF244321}">
                <p14:modId xmlns:p14="http://schemas.microsoft.com/office/powerpoint/2010/main" val="783507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6084E801-B4C1-91E0-EBB3-D584E4DBD63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1636713"/>
            <a:ext cx="12192000" cy="5219699"/>
          </a:xfrm>
          <a:prstGeom prst="rect">
            <a:avLst/>
          </a:prstGeom>
        </p:spPr>
      </p:pic>
      <p:sp>
        <p:nvSpPr>
          <p:cNvPr id="2" name="Titel 1">
            <a:extLst>
              <a:ext uri="{FF2B5EF4-FFF2-40B4-BE49-F238E27FC236}">
                <a16:creationId xmlns:a16="http://schemas.microsoft.com/office/drawing/2014/main" id="{C6332A4D-5038-9432-8A1A-A44108441675}"/>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3" name="Untertitel 2">
            <a:extLst>
              <a:ext uri="{FF2B5EF4-FFF2-40B4-BE49-F238E27FC236}">
                <a16:creationId xmlns:a16="http://schemas.microsoft.com/office/drawing/2014/main" id="{73921835-ADF3-C263-078E-96BAAFAE2127}"/>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0" name="Textplatzhalter 9">
            <a:extLst>
              <a:ext uri="{FF2B5EF4-FFF2-40B4-BE49-F238E27FC236}">
                <a16:creationId xmlns:a16="http://schemas.microsoft.com/office/drawing/2014/main" id="{C766049C-C011-7EF7-4616-8D13DE0BCE1E}"/>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2">
            <a:extLst>
              <a:ext uri="{FF2B5EF4-FFF2-40B4-BE49-F238E27FC236}">
                <a16:creationId xmlns:a16="http://schemas.microsoft.com/office/drawing/2014/main" id="{BFE8C614-9495-35F4-BDB5-3210E2CF894E}"/>
              </a:ext>
            </a:extLst>
          </p:cNvPr>
          <p:cNvSpPr txBox="1"/>
          <p:nvPr userDrawn="1"/>
        </p:nvSpPr>
        <p:spPr>
          <a:xfrm>
            <a:off x="7085639" y="2775750"/>
            <a:ext cx="4539623" cy="1262005"/>
          </a:xfrm>
          <a:prstGeom prst="rect">
            <a:avLst/>
          </a:prstGeom>
        </p:spPr>
        <p:txBody>
          <a:bodyPr vert="horz" lIns="0" tIns="0" rIns="0" bIns="0" rtlCol="0" anchor="b">
            <a:noAutofit/>
          </a:bodyPr>
          <a:lstStyle>
            <a:lvl1pPr algn="l" defTabSz="914400" rtl="0" eaLnBrk="1" latinLnBrk="0" hangingPunct="1">
              <a:lnSpc>
                <a:spcPts val="4800"/>
              </a:lnSpc>
              <a:spcBef>
                <a:spcPct val="0"/>
              </a:spcBef>
              <a:buNone/>
              <a:defRPr sz="4400" b="1" kern="1200">
                <a:solidFill>
                  <a:schemeClr val="bg1"/>
                </a:solidFill>
                <a:latin typeface="+mj-lt"/>
                <a:ea typeface="+mj-ea"/>
                <a:cs typeface="+mj-cs"/>
              </a:defRPr>
            </a:lvl1pPr>
          </a:lstStyle>
          <a:p>
            <a:pPr rtl="0"/>
            <a:r>
              <a:rPr lang="en-GB">
                <a:solidFill>
                  <a:schemeClr val="bg1"/>
                </a:solidFill>
              </a:rPr>
              <a:t>Global</a:t>
            </a:r>
            <a:br>
              <a:rPr lang="en-GB">
                <a:solidFill>
                  <a:schemeClr val="bg1"/>
                </a:solidFill>
              </a:rPr>
            </a:br>
            <a:r>
              <a:rPr lang="en-GB">
                <a:solidFill>
                  <a:schemeClr val="bg1"/>
                </a:solidFill>
              </a:rPr>
              <a:t>Technology</a:t>
            </a:r>
            <a:endParaRPr lang="en-GB" dirty="0">
              <a:solidFill>
                <a:schemeClr val="bg1"/>
              </a:solidFill>
            </a:endParaRPr>
          </a:p>
        </p:txBody>
      </p:sp>
      <p:sp>
        <p:nvSpPr>
          <p:cNvPr id="9" name="Untertitel 3">
            <a:extLst>
              <a:ext uri="{FF2B5EF4-FFF2-40B4-BE49-F238E27FC236}">
                <a16:creationId xmlns:a16="http://schemas.microsoft.com/office/drawing/2014/main" id="{25E95539-A289-FAC8-17DA-CD95809FB744}"/>
              </a:ext>
            </a:extLst>
          </p:cNvPr>
          <p:cNvSpPr txBox="1"/>
          <p:nvPr userDrawn="1"/>
        </p:nvSpPr>
        <p:spPr>
          <a:xfrm>
            <a:off x="7085639" y="2331630"/>
            <a:ext cx="4539623" cy="396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2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en-GB" b="1">
                <a:solidFill>
                  <a:schemeClr val="bg1"/>
                </a:solidFill>
              </a:rPr>
              <a:t>Global Champion</a:t>
            </a:r>
            <a:endParaRPr lang="en-GB" b="1" dirty="0">
              <a:solidFill>
                <a:schemeClr val="bg1"/>
              </a:solidFill>
            </a:endParaRPr>
          </a:p>
        </p:txBody>
      </p:sp>
    </p:spTree>
    <p:extLst>
      <p:ext uri="{BB962C8B-B14F-4D97-AF65-F5344CB8AC3E}">
        <p14:creationId xmlns:p14="http://schemas.microsoft.com/office/powerpoint/2010/main" val="264871676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 dark Global Champion">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9C7AD5E-5938-D160-8CEF-50F4A7BD7B90}"/>
              </a:ext>
            </a:extLst>
          </p:cNvPr>
          <p:cNvGraphicFramePr>
            <a:graphicFrameLocks noChangeAspect="1"/>
          </p:cNvGraphicFramePr>
          <p:nvPr userDrawn="1">
            <p:custDataLst>
              <p:tags r:id="rId1"/>
            </p:custDataLst>
            <p:extLst>
              <p:ext uri="{D42A27DB-BD31-4B8C-83A1-F6EECF244321}">
                <p14:modId xmlns:p14="http://schemas.microsoft.com/office/powerpoint/2010/main" val="4167591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6084E801-B4C1-91E0-EBB3-D584E4DBD63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1636713"/>
            <a:ext cx="12192000" cy="5219699"/>
          </a:xfrm>
          <a:prstGeom prst="rect">
            <a:avLst/>
          </a:prstGeom>
        </p:spPr>
      </p:pic>
      <p:sp>
        <p:nvSpPr>
          <p:cNvPr id="2" name="Titel 1">
            <a:extLst>
              <a:ext uri="{FF2B5EF4-FFF2-40B4-BE49-F238E27FC236}">
                <a16:creationId xmlns:a16="http://schemas.microsoft.com/office/drawing/2014/main" id="{C6332A4D-5038-9432-8A1A-A44108441675}"/>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3" name="Untertitel 2">
            <a:extLst>
              <a:ext uri="{FF2B5EF4-FFF2-40B4-BE49-F238E27FC236}">
                <a16:creationId xmlns:a16="http://schemas.microsoft.com/office/drawing/2014/main" id="{73921835-ADF3-C263-078E-96BAAFAE2127}"/>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0" name="Textplatzhalter 9">
            <a:extLst>
              <a:ext uri="{FF2B5EF4-FFF2-40B4-BE49-F238E27FC236}">
                <a16:creationId xmlns:a16="http://schemas.microsoft.com/office/drawing/2014/main" id="{C766049C-C011-7EF7-4616-8D13DE0BCE1E}"/>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2">
            <a:extLst>
              <a:ext uri="{FF2B5EF4-FFF2-40B4-BE49-F238E27FC236}">
                <a16:creationId xmlns:a16="http://schemas.microsoft.com/office/drawing/2014/main" id="{BFE8C614-9495-35F4-BDB5-3210E2CF894E}"/>
              </a:ext>
            </a:extLst>
          </p:cNvPr>
          <p:cNvSpPr txBox="1"/>
          <p:nvPr userDrawn="1"/>
        </p:nvSpPr>
        <p:spPr>
          <a:xfrm>
            <a:off x="7085639" y="2775750"/>
            <a:ext cx="4539623" cy="1262005"/>
          </a:xfrm>
          <a:prstGeom prst="rect">
            <a:avLst/>
          </a:prstGeom>
        </p:spPr>
        <p:txBody>
          <a:bodyPr vert="horz" lIns="0" tIns="0" rIns="0" bIns="0" rtlCol="0" anchor="b">
            <a:noAutofit/>
          </a:bodyPr>
          <a:lstStyle>
            <a:lvl1pPr algn="l" defTabSz="914400" rtl="0" eaLnBrk="1" latinLnBrk="0" hangingPunct="1">
              <a:lnSpc>
                <a:spcPts val="4800"/>
              </a:lnSpc>
              <a:spcBef>
                <a:spcPct val="0"/>
              </a:spcBef>
              <a:buNone/>
              <a:defRPr sz="4400" b="1" kern="1200">
                <a:solidFill>
                  <a:schemeClr val="bg1"/>
                </a:solidFill>
                <a:latin typeface="+mj-lt"/>
                <a:ea typeface="+mj-ea"/>
                <a:cs typeface="+mj-cs"/>
              </a:defRPr>
            </a:lvl1pPr>
          </a:lstStyle>
          <a:p>
            <a:pPr rtl="0"/>
            <a:r>
              <a:rPr lang="en-GB">
                <a:solidFill>
                  <a:schemeClr val="bg1"/>
                </a:solidFill>
              </a:rPr>
              <a:t>Global</a:t>
            </a:r>
            <a:br>
              <a:rPr lang="en-GB">
                <a:solidFill>
                  <a:schemeClr val="bg1"/>
                </a:solidFill>
              </a:rPr>
            </a:br>
            <a:r>
              <a:rPr lang="en-GB">
                <a:solidFill>
                  <a:schemeClr val="bg1"/>
                </a:solidFill>
              </a:rPr>
              <a:t>Know-How</a:t>
            </a:r>
            <a:endParaRPr lang="en-GB" dirty="0">
              <a:solidFill>
                <a:schemeClr val="bg1"/>
              </a:solidFill>
            </a:endParaRPr>
          </a:p>
        </p:txBody>
      </p:sp>
      <p:sp>
        <p:nvSpPr>
          <p:cNvPr id="9" name="Untertitel 3">
            <a:extLst>
              <a:ext uri="{FF2B5EF4-FFF2-40B4-BE49-F238E27FC236}">
                <a16:creationId xmlns:a16="http://schemas.microsoft.com/office/drawing/2014/main" id="{25E95539-A289-FAC8-17DA-CD95809FB744}"/>
              </a:ext>
            </a:extLst>
          </p:cNvPr>
          <p:cNvSpPr txBox="1"/>
          <p:nvPr userDrawn="1"/>
        </p:nvSpPr>
        <p:spPr>
          <a:xfrm>
            <a:off x="7085639" y="2331630"/>
            <a:ext cx="4539623" cy="396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2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en-GB" b="1">
                <a:solidFill>
                  <a:schemeClr val="bg1"/>
                </a:solidFill>
              </a:rPr>
              <a:t>Global Champion</a:t>
            </a:r>
            <a:endParaRPr lang="en-GB" b="1" dirty="0">
              <a:solidFill>
                <a:schemeClr val="bg1"/>
              </a:solidFill>
            </a:endParaRPr>
          </a:p>
        </p:txBody>
      </p:sp>
    </p:spTree>
    <p:extLst>
      <p:ext uri="{BB962C8B-B14F-4D97-AF65-F5344CB8AC3E}">
        <p14:creationId xmlns:p14="http://schemas.microsoft.com/office/powerpoint/2010/main" val="34031000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 dark  Global Champion">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8D20C78-D314-F5B6-0F50-C76F7E2778A9}"/>
              </a:ext>
            </a:extLst>
          </p:cNvPr>
          <p:cNvGraphicFramePr>
            <a:graphicFrameLocks noChangeAspect="1"/>
          </p:cNvGraphicFramePr>
          <p:nvPr userDrawn="1">
            <p:custDataLst>
              <p:tags r:id="rId1"/>
            </p:custDataLst>
            <p:extLst>
              <p:ext uri="{D42A27DB-BD31-4B8C-83A1-F6EECF244321}">
                <p14:modId xmlns:p14="http://schemas.microsoft.com/office/powerpoint/2010/main" val="1910708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6084E801-B4C1-91E0-EBB3-D584E4DBD63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1636713"/>
            <a:ext cx="12192000" cy="5219698"/>
          </a:xfrm>
          <a:prstGeom prst="rect">
            <a:avLst/>
          </a:prstGeom>
        </p:spPr>
      </p:pic>
      <p:sp>
        <p:nvSpPr>
          <p:cNvPr id="2" name="Titel 1">
            <a:extLst>
              <a:ext uri="{FF2B5EF4-FFF2-40B4-BE49-F238E27FC236}">
                <a16:creationId xmlns:a16="http://schemas.microsoft.com/office/drawing/2014/main" id="{C6332A4D-5038-9432-8A1A-A44108441675}"/>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3" name="Untertitel 2">
            <a:extLst>
              <a:ext uri="{FF2B5EF4-FFF2-40B4-BE49-F238E27FC236}">
                <a16:creationId xmlns:a16="http://schemas.microsoft.com/office/drawing/2014/main" id="{73921835-ADF3-C263-078E-96BAAFAE2127}"/>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0" name="Textplatzhalter 9">
            <a:extLst>
              <a:ext uri="{FF2B5EF4-FFF2-40B4-BE49-F238E27FC236}">
                <a16:creationId xmlns:a16="http://schemas.microsoft.com/office/drawing/2014/main" id="{C766049C-C011-7EF7-4616-8D13DE0BCE1E}"/>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2">
            <a:extLst>
              <a:ext uri="{FF2B5EF4-FFF2-40B4-BE49-F238E27FC236}">
                <a16:creationId xmlns:a16="http://schemas.microsoft.com/office/drawing/2014/main" id="{BFE8C614-9495-35F4-BDB5-3210E2CF894E}"/>
              </a:ext>
            </a:extLst>
          </p:cNvPr>
          <p:cNvSpPr txBox="1"/>
          <p:nvPr userDrawn="1"/>
        </p:nvSpPr>
        <p:spPr>
          <a:xfrm>
            <a:off x="7085639" y="2775750"/>
            <a:ext cx="4539623" cy="1262005"/>
          </a:xfrm>
          <a:prstGeom prst="rect">
            <a:avLst/>
          </a:prstGeom>
        </p:spPr>
        <p:txBody>
          <a:bodyPr vert="horz" lIns="0" tIns="0" rIns="0" bIns="0" rtlCol="0" anchor="b">
            <a:noAutofit/>
          </a:bodyPr>
          <a:lstStyle>
            <a:lvl1pPr algn="l" defTabSz="914400" rtl="0" eaLnBrk="1" latinLnBrk="0" hangingPunct="1">
              <a:lnSpc>
                <a:spcPts val="4800"/>
              </a:lnSpc>
              <a:spcBef>
                <a:spcPct val="0"/>
              </a:spcBef>
              <a:buNone/>
              <a:defRPr sz="4400" b="1" kern="1200">
                <a:solidFill>
                  <a:schemeClr val="bg1"/>
                </a:solidFill>
                <a:latin typeface="+mj-lt"/>
                <a:ea typeface="+mj-ea"/>
                <a:cs typeface="+mj-cs"/>
              </a:defRPr>
            </a:lvl1pPr>
          </a:lstStyle>
          <a:p>
            <a:pPr rtl="0"/>
            <a:r>
              <a:rPr lang="en-GB">
                <a:solidFill>
                  <a:schemeClr val="bg1"/>
                </a:solidFill>
              </a:rPr>
              <a:t>Global</a:t>
            </a:r>
            <a:br>
              <a:rPr lang="en-GB">
                <a:solidFill>
                  <a:schemeClr val="bg1"/>
                </a:solidFill>
              </a:rPr>
            </a:br>
            <a:r>
              <a:rPr lang="en-GB">
                <a:solidFill>
                  <a:schemeClr val="bg1"/>
                </a:solidFill>
              </a:rPr>
              <a:t>Quality</a:t>
            </a:r>
            <a:endParaRPr lang="en-GB" dirty="0">
              <a:solidFill>
                <a:schemeClr val="bg1"/>
              </a:solidFill>
            </a:endParaRPr>
          </a:p>
        </p:txBody>
      </p:sp>
      <p:sp>
        <p:nvSpPr>
          <p:cNvPr id="9" name="Untertitel 3">
            <a:extLst>
              <a:ext uri="{FF2B5EF4-FFF2-40B4-BE49-F238E27FC236}">
                <a16:creationId xmlns:a16="http://schemas.microsoft.com/office/drawing/2014/main" id="{25E95539-A289-FAC8-17DA-CD95809FB744}"/>
              </a:ext>
            </a:extLst>
          </p:cNvPr>
          <p:cNvSpPr txBox="1"/>
          <p:nvPr userDrawn="1"/>
        </p:nvSpPr>
        <p:spPr>
          <a:xfrm>
            <a:off x="7085639" y="2331630"/>
            <a:ext cx="4539623" cy="396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12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en-GB" b="1">
                <a:solidFill>
                  <a:schemeClr val="bg1"/>
                </a:solidFill>
              </a:rPr>
              <a:t>Global Champion</a:t>
            </a:r>
            <a:endParaRPr lang="en-GB" b="1" dirty="0">
              <a:solidFill>
                <a:schemeClr val="bg1"/>
              </a:solidFill>
            </a:endParaRPr>
          </a:p>
        </p:txBody>
      </p:sp>
    </p:spTree>
    <p:extLst>
      <p:ext uri="{BB962C8B-B14F-4D97-AF65-F5344CB8AC3E}">
        <p14:creationId xmlns:p14="http://schemas.microsoft.com/office/powerpoint/2010/main" val="331972564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Building Technology market segmen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2ECBDF-9C1E-F68D-C395-A924409EE36B}"/>
              </a:ext>
            </a:extLst>
          </p:cNvPr>
          <p:cNvGraphicFramePr>
            <a:graphicFrameLocks noChangeAspect="1"/>
          </p:cNvGraphicFramePr>
          <p:nvPr userDrawn="1">
            <p:custDataLst>
              <p:tags r:id="rId1"/>
            </p:custDataLst>
            <p:extLst>
              <p:ext uri="{D42A27DB-BD31-4B8C-83A1-F6EECF244321}">
                <p14:modId xmlns:p14="http://schemas.microsoft.com/office/powerpoint/2010/main" val="3478366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B4490A58-1C85-726E-6A4C-D798BC622A3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5197" b="6570"/>
          <a:stretch/>
        </p:blipFill>
        <p:spPr>
          <a:xfrm>
            <a:off x="0" y="1636713"/>
            <a:ext cx="12192000" cy="5221287"/>
          </a:xfrm>
          <a:prstGeom prst="rect">
            <a:avLst/>
          </a:prstGeom>
        </p:spPr>
      </p:pic>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1">
            <a:extLst>
              <a:ext uri="{FF2B5EF4-FFF2-40B4-BE49-F238E27FC236}">
                <a16:creationId xmlns:a16="http://schemas.microsoft.com/office/drawing/2014/main" id="{116212AC-03AC-0A3A-7C1E-9D32A320D728}"/>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tx1"/>
                </a:solidFill>
              </a:defRPr>
            </a:lvl1pPr>
          </a:lstStyle>
          <a:p>
            <a:r>
              <a:rPr lang="en-GB" dirty="0"/>
              <a:t>Title of</a:t>
            </a:r>
            <a:br>
              <a:rPr lang="en-GB"/>
            </a:br>
            <a:r>
              <a:rPr lang="en-GB"/>
              <a:t>presentation</a:t>
            </a:r>
            <a:endParaRPr lang="en-GB" dirty="0"/>
          </a:p>
        </p:txBody>
      </p:sp>
      <p:sp>
        <p:nvSpPr>
          <p:cNvPr id="9" name="Untertitel 2">
            <a:extLst>
              <a:ext uri="{FF2B5EF4-FFF2-40B4-BE49-F238E27FC236}">
                <a16:creationId xmlns:a16="http://schemas.microsoft.com/office/drawing/2014/main" id="{480AE47E-92D1-9190-B344-CE31B377A1C4}"/>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1" name="Textplatzhalter 9">
            <a:extLst>
              <a:ext uri="{FF2B5EF4-FFF2-40B4-BE49-F238E27FC236}">
                <a16:creationId xmlns:a16="http://schemas.microsoft.com/office/drawing/2014/main" id="{FD377B4A-D559-8ABF-F636-0E5342D7BE52}"/>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spTree>
    <p:extLst>
      <p:ext uri="{BB962C8B-B14F-4D97-AF65-F5344CB8AC3E}">
        <p14:creationId xmlns:p14="http://schemas.microsoft.com/office/powerpoint/2010/main" val="150216994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Energy market segmen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BE3BFB2-7237-1537-2C9B-087E41219528}"/>
              </a:ext>
            </a:extLst>
          </p:cNvPr>
          <p:cNvGraphicFramePr>
            <a:graphicFrameLocks noChangeAspect="1"/>
          </p:cNvGraphicFramePr>
          <p:nvPr userDrawn="1">
            <p:custDataLst>
              <p:tags r:id="rId1"/>
            </p:custDataLst>
            <p:extLst>
              <p:ext uri="{D42A27DB-BD31-4B8C-83A1-F6EECF244321}">
                <p14:modId xmlns:p14="http://schemas.microsoft.com/office/powerpoint/2010/main" val="2656851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4" imgH="424" progId="TCLayout.ActiveDocument.1">
                  <p:embed/>
                </p:oleObj>
              </mc:Choice>
              <mc:Fallback>
                <p:oleObj name="think-cell Folie" r:id="rId3" imgW="424" imgH="42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B4490A58-1C85-726E-6A4C-D798BC622A3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636713"/>
            <a:ext cx="12192000" cy="5221287"/>
          </a:xfrm>
          <a:prstGeom prst="rect">
            <a:avLst/>
          </a:prstGeom>
        </p:spPr>
      </p:pic>
      <p:pic>
        <p:nvPicPr>
          <p:cNvPr id="6" name="Grafik 5">
            <a:extLst>
              <a:ext uri="{FF2B5EF4-FFF2-40B4-BE49-F238E27FC236}">
                <a16:creationId xmlns:a16="http://schemas.microsoft.com/office/drawing/2014/main" id="{5FAFDF4D-2583-444B-5840-78A985F1AF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984" y="536406"/>
            <a:ext cx="1739654" cy="542363"/>
          </a:xfrm>
          <a:prstGeom prst="rect">
            <a:avLst/>
          </a:prstGeom>
        </p:spPr>
      </p:pic>
      <p:sp>
        <p:nvSpPr>
          <p:cNvPr id="8" name="Titel 1">
            <a:extLst>
              <a:ext uri="{FF2B5EF4-FFF2-40B4-BE49-F238E27FC236}">
                <a16:creationId xmlns:a16="http://schemas.microsoft.com/office/drawing/2014/main" id="{116212AC-03AC-0A3A-7C1E-9D32A320D728}"/>
              </a:ext>
            </a:extLst>
          </p:cNvPr>
          <p:cNvSpPr>
            <a:spLocks noGrp="1"/>
          </p:cNvSpPr>
          <p:nvPr>
            <p:ph type="ctrTitle" hasCustomPrompt="1"/>
          </p:nvPr>
        </p:nvSpPr>
        <p:spPr>
          <a:xfrm>
            <a:off x="1171606" y="2023102"/>
            <a:ext cx="10453657" cy="1508125"/>
          </a:xfrm>
        </p:spPr>
        <p:txBody>
          <a:bodyPr vert="horz" anchor="b"/>
          <a:lstStyle>
            <a:lvl1pPr algn="l" rtl="0">
              <a:lnSpc>
                <a:spcPts val="4800"/>
              </a:lnSpc>
              <a:defRPr sz="4400">
                <a:solidFill>
                  <a:schemeClr val="bg1"/>
                </a:solidFill>
              </a:defRPr>
            </a:lvl1pPr>
          </a:lstStyle>
          <a:p>
            <a:r>
              <a:rPr lang="en-GB" dirty="0"/>
              <a:t>Title of</a:t>
            </a:r>
            <a:br>
              <a:rPr lang="en-GB"/>
            </a:br>
            <a:r>
              <a:rPr lang="en-GB"/>
              <a:t>presentation</a:t>
            </a:r>
            <a:endParaRPr lang="en-GB" dirty="0"/>
          </a:p>
        </p:txBody>
      </p:sp>
      <p:sp>
        <p:nvSpPr>
          <p:cNvPr id="9" name="Untertitel 2">
            <a:extLst>
              <a:ext uri="{FF2B5EF4-FFF2-40B4-BE49-F238E27FC236}">
                <a16:creationId xmlns:a16="http://schemas.microsoft.com/office/drawing/2014/main" id="{480AE47E-92D1-9190-B344-CE31B377A1C4}"/>
              </a:ext>
            </a:extLst>
          </p:cNvPr>
          <p:cNvSpPr>
            <a:spLocks noGrp="1"/>
          </p:cNvSpPr>
          <p:nvPr>
            <p:ph type="subTitle" idx="1" hasCustomPrompt="1"/>
          </p:nvPr>
        </p:nvSpPr>
        <p:spPr>
          <a:xfrm>
            <a:off x="1171606" y="3586850"/>
            <a:ext cx="10457228" cy="1655762"/>
          </a:xfrm>
        </p:spPr>
        <p:txBody>
          <a:bodyPr/>
          <a:lstStyle>
            <a:lvl1pPr marL="0" indent="0" algn="l" rtl="0">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Optionally with subline</a:t>
            </a:r>
            <a:endParaRPr lang="en-GB" dirty="0"/>
          </a:p>
        </p:txBody>
      </p:sp>
      <p:sp>
        <p:nvSpPr>
          <p:cNvPr id="11" name="Textplatzhalter 9">
            <a:extLst>
              <a:ext uri="{FF2B5EF4-FFF2-40B4-BE49-F238E27FC236}">
                <a16:creationId xmlns:a16="http://schemas.microsoft.com/office/drawing/2014/main" id="{FD377B4A-D559-8ABF-F636-0E5342D7BE52}"/>
              </a:ext>
            </a:extLst>
          </p:cNvPr>
          <p:cNvSpPr>
            <a:spLocks noGrp="1"/>
          </p:cNvSpPr>
          <p:nvPr>
            <p:ph type="body" sz="quarter" idx="10" hasCustomPrompt="1"/>
          </p:nvPr>
        </p:nvSpPr>
        <p:spPr>
          <a:xfrm>
            <a:off x="1171606" y="5819364"/>
            <a:ext cx="10453656" cy="277649"/>
          </a:xfrm>
        </p:spPr>
        <p:txBody>
          <a:bodyPr/>
          <a:lstStyle>
            <a:lvl1pPr rtl="0">
              <a:defRPr sz="1400" b="0">
                <a:solidFill>
                  <a:schemeClr val="bg1"/>
                </a:solidFill>
              </a:defRPr>
            </a:lvl1pPr>
            <a:lvl2pPr>
              <a:defRPr sz="1400" b="0"/>
            </a:lvl2pPr>
            <a:lvl3pPr>
              <a:defRPr sz="1400" b="0"/>
            </a:lvl3pPr>
            <a:lvl4pPr>
              <a:defRPr sz="1400" b="0"/>
            </a:lvl4pPr>
            <a:lvl5pPr>
              <a:defRPr sz="1400" b="0"/>
            </a:lvl5pPr>
          </a:lstStyle>
          <a:p>
            <a:pPr lvl="0"/>
            <a:r>
              <a:rPr lang="en-GB" dirty="0"/>
              <a:t>Date | Author</a:t>
            </a:r>
          </a:p>
        </p:txBody>
      </p:sp>
    </p:spTree>
    <p:extLst>
      <p:ext uri="{BB962C8B-B14F-4D97-AF65-F5344CB8AC3E}">
        <p14:creationId xmlns:p14="http://schemas.microsoft.com/office/powerpoint/2010/main" val="242451063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FC90A1A-9AC8-DD32-CCDE-90DB99B4EB80}"/>
              </a:ext>
            </a:extLst>
          </p:cNvPr>
          <p:cNvGraphicFramePr>
            <a:graphicFrameLocks noChangeAspect="1"/>
          </p:cNvGraphicFramePr>
          <p:nvPr userDrawn="1">
            <p:custDataLst>
              <p:tags r:id="rId41"/>
            </p:custDataLst>
            <p:extLst>
              <p:ext uri="{D42A27DB-BD31-4B8C-83A1-F6EECF244321}">
                <p14:modId xmlns:p14="http://schemas.microsoft.com/office/powerpoint/2010/main" val="2377892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2" imgW="424" imgH="424" progId="TCLayout.ActiveDocument.1">
                  <p:embed/>
                </p:oleObj>
              </mc:Choice>
              <mc:Fallback>
                <p:oleObj name="think-cell Folie" r:id="rId42" imgW="424" imgH="424" progId="TCLayout.ActiveDocument.1">
                  <p:embed/>
                  <p:pic>
                    <p:nvPicPr>
                      <p:cNvPr id="10" name="think-cell data - do not delete" hidden="1">
                        <a:extLst>
                          <a:ext uri="{FF2B5EF4-FFF2-40B4-BE49-F238E27FC236}">
                            <a16:creationId xmlns:a16="http://schemas.microsoft.com/office/drawing/2014/main" id="{EFC90A1A-9AC8-DD32-CCDE-90DB99B4EB80}"/>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3CCD37A0-5F39-367B-E2C8-BF8F93B83C94}"/>
              </a:ext>
            </a:extLst>
          </p:cNvPr>
          <p:cNvSpPr>
            <a:spLocks noGrp="1"/>
          </p:cNvSpPr>
          <p:nvPr>
            <p:ph type="title"/>
          </p:nvPr>
        </p:nvSpPr>
        <p:spPr>
          <a:xfrm>
            <a:off x="558799" y="441325"/>
            <a:ext cx="11075989" cy="971549"/>
          </a:xfrm>
          <a:prstGeom prst="rect">
            <a:avLst/>
          </a:prstGeom>
        </p:spPr>
        <p:txBody>
          <a:bodyPr vert="horz" lIns="0" tIns="0" rIns="0" bIns="0" rtlCol="0" anchor="t">
            <a:noAutofit/>
          </a:bodyPr>
          <a:lstStyle/>
          <a:p>
            <a:r>
              <a:rPr lang="en-GB" dirty="0"/>
              <a:t>Headline</a:t>
            </a:r>
            <a:endParaRPr lang="en-GB" noProof="0" dirty="0"/>
          </a:p>
        </p:txBody>
      </p:sp>
      <p:sp>
        <p:nvSpPr>
          <p:cNvPr id="3" name="Textplatzhalter 2">
            <a:extLst>
              <a:ext uri="{FF2B5EF4-FFF2-40B4-BE49-F238E27FC236}">
                <a16:creationId xmlns:a16="http://schemas.microsoft.com/office/drawing/2014/main" id="{63F96438-3A0A-D68A-7C7C-F5B84F718CF3}"/>
              </a:ext>
            </a:extLst>
          </p:cNvPr>
          <p:cNvSpPr>
            <a:spLocks noGrp="1"/>
          </p:cNvSpPr>
          <p:nvPr>
            <p:ph type="body" idx="1"/>
          </p:nvPr>
        </p:nvSpPr>
        <p:spPr>
          <a:xfrm>
            <a:off x="558800" y="1636713"/>
            <a:ext cx="11069666" cy="4421187"/>
          </a:xfrm>
          <a:prstGeom prst="rect">
            <a:avLst/>
          </a:prstGeom>
        </p:spPr>
        <p:txBody>
          <a:bodyPr vert="horz" lIns="0" tIns="0" rIns="0" bIns="0" rtlCol="0">
            <a:noAutofit/>
          </a:bodyPr>
          <a:lstStyle/>
          <a:p>
            <a:pPr lvl="0"/>
            <a:r>
              <a:rPr lang="en-GB" noProof="0" dirty="0" err="1"/>
              <a:t>Subheadline</a:t>
            </a:r>
            <a:endParaRPr lang="en-GB" noProof="0" dirty="0"/>
          </a:p>
          <a:p>
            <a:pPr lvl="1"/>
            <a:r>
              <a:rPr lang="en-GB" noProof="0" dirty="0"/>
              <a:t>Level 2</a:t>
            </a:r>
          </a:p>
          <a:p>
            <a:pPr lvl="2"/>
            <a:r>
              <a:rPr lang="en-GB" noProof="0" dirty="0"/>
              <a:t>Level 3</a:t>
            </a:r>
          </a:p>
          <a:p>
            <a:pPr lvl="3"/>
            <a:r>
              <a:rPr lang="en-GB" noProof="0" dirty="0"/>
              <a:t>Level 4</a:t>
            </a:r>
          </a:p>
          <a:p>
            <a:pPr lvl="4"/>
            <a:r>
              <a:rPr lang="en-GB" noProof="0" dirty="0"/>
              <a:t>Level 5</a:t>
            </a:r>
          </a:p>
        </p:txBody>
      </p:sp>
      <p:sp>
        <p:nvSpPr>
          <p:cNvPr id="5" name="Fußzeilenplatzhalter 4">
            <a:extLst>
              <a:ext uri="{FF2B5EF4-FFF2-40B4-BE49-F238E27FC236}">
                <a16:creationId xmlns:a16="http://schemas.microsoft.com/office/drawing/2014/main" id="{EC6A98EE-342D-18E3-B7DA-23574A5F38AE}"/>
              </a:ext>
            </a:extLst>
          </p:cNvPr>
          <p:cNvSpPr>
            <a:spLocks noGrp="1"/>
          </p:cNvSpPr>
          <p:nvPr>
            <p:ph type="ftr" sz="quarter" idx="3"/>
          </p:nvPr>
        </p:nvSpPr>
        <p:spPr>
          <a:xfrm>
            <a:off x="6203950" y="6370854"/>
            <a:ext cx="5273674" cy="198755"/>
          </a:xfrm>
          <a:prstGeom prst="rect">
            <a:avLst/>
          </a:prstGeom>
        </p:spPr>
        <p:txBody>
          <a:bodyPr vert="horz" lIns="0" tIns="0" rIns="0" bIns="0" rtlCol="0" anchor="ctr"/>
          <a:lstStyle>
            <a:lvl1pPr algn="r" rtl="0">
              <a:defRPr sz="800">
                <a:solidFill>
                  <a:schemeClr val="tx1"/>
                </a:solidFill>
              </a:defRPr>
            </a:lvl1pPr>
          </a:lstStyle>
          <a:p>
            <a:r>
              <a:rPr lang="en-GB" dirty="0"/>
              <a:t>Title of presentation  |  Author  |  Date  |</a:t>
            </a:r>
            <a:endParaRPr lang="en-GB" noProof="0" dirty="0"/>
          </a:p>
        </p:txBody>
      </p:sp>
      <p:sp>
        <p:nvSpPr>
          <p:cNvPr id="6" name="Foliennummernplatzhalter 5">
            <a:extLst>
              <a:ext uri="{FF2B5EF4-FFF2-40B4-BE49-F238E27FC236}">
                <a16:creationId xmlns:a16="http://schemas.microsoft.com/office/drawing/2014/main" id="{EE81A351-EF2D-D32E-C62D-AF5940984BD2}"/>
              </a:ext>
            </a:extLst>
          </p:cNvPr>
          <p:cNvSpPr>
            <a:spLocks noGrp="1"/>
          </p:cNvSpPr>
          <p:nvPr>
            <p:ph type="sldNum" sz="quarter" idx="4"/>
          </p:nvPr>
        </p:nvSpPr>
        <p:spPr>
          <a:xfrm>
            <a:off x="11543729" y="6370854"/>
            <a:ext cx="222647" cy="198755"/>
          </a:xfrm>
          <a:prstGeom prst="rect">
            <a:avLst/>
          </a:prstGeom>
        </p:spPr>
        <p:txBody>
          <a:bodyPr vert="horz" lIns="0" tIns="0" rIns="0" bIns="0" rtlCol="0" anchor="ctr"/>
          <a:lstStyle>
            <a:lvl1pPr algn="l" rtl="0">
              <a:defRPr sz="800">
                <a:solidFill>
                  <a:schemeClr val="tx1"/>
                </a:solidFill>
              </a:defRPr>
            </a:lvl1pPr>
          </a:lstStyle>
          <a:p>
            <a:fld id="{2F008BE7-C36F-4214-882A-8BAE26BC674C}" type="slidenum">
              <a:rPr lang="en-GB" noProof="0" smtClean="0"/>
              <a:pPr/>
              <a:t>‹#›</a:t>
            </a:fld>
            <a:endParaRPr lang="en-GB" noProof="0" dirty="0"/>
          </a:p>
        </p:txBody>
      </p:sp>
      <p:pic>
        <p:nvPicPr>
          <p:cNvPr id="7" name="Grafik 6">
            <a:extLst>
              <a:ext uri="{FF2B5EF4-FFF2-40B4-BE49-F238E27FC236}">
                <a16:creationId xmlns:a16="http://schemas.microsoft.com/office/drawing/2014/main" id="{C483B1A4-CCFF-9200-9C2F-887C7F53F080}"/>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38015" y="6294551"/>
            <a:ext cx="1040690" cy="324450"/>
          </a:xfrm>
          <a:prstGeom prst="rect">
            <a:avLst/>
          </a:prstGeom>
        </p:spPr>
      </p:pic>
    </p:spTree>
    <p:extLst>
      <p:ext uri="{BB962C8B-B14F-4D97-AF65-F5344CB8AC3E}">
        <p14:creationId xmlns:p14="http://schemas.microsoft.com/office/powerpoint/2010/main" val="1912146150"/>
      </p:ext>
    </p:extLst>
  </p:cSld>
  <p:clrMap bg1="lt1" tx1="dk1" bg2="lt2" tx2="dk2" accent1="accent1" accent2="accent2" accent3="accent3" accent4="accent4" accent5="accent5" accent6="accent6" hlink="hlink" folHlink="folHlink"/>
  <p:sldLayoutIdLst>
    <p:sldLayoutId id="2147483652" r:id="rId1"/>
    <p:sldLayoutId id="2147483659" r:id="rId2"/>
    <p:sldLayoutId id="214748367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76" r:id="rId14"/>
    <p:sldLayoutId id="2147483660" r:id="rId15"/>
    <p:sldLayoutId id="2147483661" r:id="rId16"/>
    <p:sldLayoutId id="2147483658" r:id="rId17"/>
    <p:sldLayoutId id="2147483698" r:id="rId18"/>
    <p:sldLayoutId id="2147483653" r:id="rId19"/>
    <p:sldLayoutId id="2147483654" r:id="rId20"/>
    <p:sldLayoutId id="2147483657" r:id="rId21"/>
    <p:sldLayoutId id="2147483662" r:id="rId22"/>
    <p:sldLayoutId id="2147483678" r:id="rId23"/>
    <p:sldLayoutId id="2147483674" r:id="rId24"/>
    <p:sldLayoutId id="2147483663" r:id="rId25"/>
    <p:sldLayoutId id="2147483664" r:id="rId26"/>
    <p:sldLayoutId id="2147483665" r:id="rId27"/>
    <p:sldLayoutId id="2147483666" r:id="rId28"/>
    <p:sldLayoutId id="2147483667" r:id="rId29"/>
    <p:sldLayoutId id="2147483669" r:id="rId30"/>
    <p:sldLayoutId id="2147483701" r:id="rId31"/>
    <p:sldLayoutId id="2147483702" r:id="rId32"/>
    <p:sldLayoutId id="2147483705" r:id="rId33"/>
    <p:sldLayoutId id="2147483703" r:id="rId34"/>
    <p:sldLayoutId id="2147483670" r:id="rId35"/>
    <p:sldLayoutId id="2147483708" r:id="rId36"/>
    <p:sldLayoutId id="2147483675" r:id="rId37"/>
    <p:sldLayoutId id="2147483707" r:id="rId38"/>
    <p:sldLayoutId id="2147483673" r:id="rId39"/>
  </p:sldLayoutIdLst>
  <p:hf hdr="0" dt="0"/>
  <p:txStyles>
    <p:titleStyle>
      <a:lvl1pPr algn="l" defTabSz="914400" rtl="0" eaLnBrk="1" latinLnBrk="0" hangingPunct="1">
        <a:lnSpc>
          <a:spcPct val="100000"/>
        </a:lnSpc>
        <a:spcBef>
          <a:spcPct val="0"/>
        </a:spcBef>
        <a:buNone/>
        <a:defRPr sz="29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500"/>
        </a:spcBef>
        <a:spcAft>
          <a:spcPts val="1200"/>
        </a:spcAft>
        <a:buFont typeface="Arial" panose="020B0604020202020204" pitchFamily="34" charset="0"/>
        <a:buNone/>
        <a:defRPr sz="1800" kern="1200">
          <a:solidFill>
            <a:schemeClr val="tx1"/>
          </a:solidFill>
          <a:latin typeface="+mn-lt"/>
          <a:ea typeface="+mn-ea"/>
          <a:cs typeface="+mn-cs"/>
        </a:defRPr>
      </a:lvl2pPr>
      <a:lvl3pPr marL="266700" indent="-266700"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538163" indent="-266700"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804863" indent="-266700"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031" userDrawn="1">
          <p15:clr>
            <a:srgbClr val="000000"/>
          </p15:clr>
        </p15:guide>
        <p15:guide id="9" pos="348" userDrawn="1">
          <p15:clr>
            <a:srgbClr val="000000"/>
          </p15:clr>
        </p15:guide>
        <p15:guide id="10" orient="horz" pos="3816" userDrawn="1">
          <p15:clr>
            <a:srgbClr val="000000"/>
          </p15:clr>
        </p15:guide>
        <p15:guide id="11" pos="7329" userDrawn="1">
          <p15:clr>
            <a:srgbClr val="000000"/>
          </p15:clr>
        </p15:guide>
        <p15:guide id="12" orient="horz" pos="890" userDrawn="1">
          <p15:clr>
            <a:srgbClr val="000000"/>
          </p15:clr>
        </p15:guide>
        <p15:guide id="13" orient="horz" pos="278" userDrawn="1">
          <p15:clr>
            <a:srgbClr val="000000"/>
          </p15:clr>
        </p15:guide>
        <p15:guide id="14" pos="3768" userDrawn="1">
          <p15:clr>
            <a:srgbClr val="000000"/>
          </p15:clr>
        </p15:guide>
        <p15:guide id="16" pos="1395" userDrawn="1">
          <p15:clr>
            <a:srgbClr val="A4A3A4"/>
          </p15:clr>
        </p15:guide>
        <p15:guide id="17" pos="1535" userDrawn="1">
          <p15:clr>
            <a:srgbClr val="A4A3A4"/>
          </p15:clr>
        </p15:guide>
        <p15:guide id="18" pos="2581" userDrawn="1">
          <p15:clr>
            <a:srgbClr val="A4A3A4"/>
          </p15:clr>
        </p15:guide>
        <p15:guide id="19" pos="2722" userDrawn="1">
          <p15:clr>
            <a:srgbClr val="A4A3A4"/>
          </p15:clr>
        </p15:guide>
        <p15:guide id="20" pos="4955" userDrawn="1">
          <p15:clr>
            <a:srgbClr val="A4A3A4"/>
          </p15:clr>
        </p15:guide>
        <p15:guide id="21" pos="5096" userDrawn="1">
          <p15:clr>
            <a:srgbClr val="A4A3A4"/>
          </p15:clr>
        </p15:guide>
        <p15:guide id="22" pos="6142" userDrawn="1">
          <p15:clr>
            <a:srgbClr val="A4A3A4"/>
          </p15:clr>
        </p15:guide>
        <p15:guide id="23" pos="6283" userDrawn="1">
          <p15:clr>
            <a:srgbClr val="A4A3A4"/>
          </p15:clr>
        </p15:guide>
        <p15:guide id="24" pos="3909" userDrawn="1">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42.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51.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52.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53.xml"/><Relationship Id="rId6" Type="http://schemas.openxmlformats.org/officeDocument/2006/relationships/image" Target="../media/image29.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54.xml"/><Relationship Id="rId6" Type="http://schemas.openxmlformats.org/officeDocument/2006/relationships/image" Target="../media/image30.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55.xml"/><Relationship Id="rId6" Type="http://schemas.openxmlformats.org/officeDocument/2006/relationships/image" Target="../media/image30.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56.xml"/><Relationship Id="rId6" Type="http://schemas.openxmlformats.org/officeDocument/2006/relationships/image" Target="../media/image31.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ags" Target="../tags/tag57.xml"/><Relationship Id="rId6" Type="http://schemas.openxmlformats.org/officeDocument/2006/relationships/image" Target="../media/image30.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58.xml"/><Relationship Id="rId6" Type="http://schemas.openxmlformats.org/officeDocument/2006/relationships/image" Target="../media/image30.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59.xml"/><Relationship Id="rId6" Type="http://schemas.openxmlformats.org/officeDocument/2006/relationships/image" Target="../media/image32.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ags" Target="../tags/tag60.xml"/><Relationship Id="rId6" Type="http://schemas.openxmlformats.org/officeDocument/2006/relationships/image" Target="../media/image33.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3.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5.jpg"/><Relationship Id="rId2" Type="http://schemas.openxmlformats.org/officeDocument/2006/relationships/slideLayout" Target="../slideLayouts/slideLayout25.xml"/><Relationship Id="rId1" Type="http://schemas.openxmlformats.org/officeDocument/2006/relationships/tags" Target="../tags/tag61.xml"/><Relationship Id="rId6" Type="http://schemas.openxmlformats.org/officeDocument/2006/relationships/image" Target="../media/image34.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62.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xml"/><Relationship Id="rId1" Type="http://schemas.openxmlformats.org/officeDocument/2006/relationships/tags" Target="../tags/tag63.xml"/><Relationship Id="rId6" Type="http://schemas.openxmlformats.org/officeDocument/2006/relationships/image" Target="../media/image37.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64.xml"/><Relationship Id="rId6" Type="http://schemas.openxmlformats.org/officeDocument/2006/relationships/image" Target="../media/image38.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65.xml"/><Relationship Id="rId6" Type="http://schemas.openxmlformats.org/officeDocument/2006/relationships/image" Target="../media/image39.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66.xml"/><Relationship Id="rId6" Type="http://schemas.openxmlformats.org/officeDocument/2006/relationships/image" Target="../media/image40.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5.xml"/><Relationship Id="rId1" Type="http://schemas.openxmlformats.org/officeDocument/2006/relationships/tags" Target="../tags/tag67.xml"/><Relationship Id="rId6" Type="http://schemas.openxmlformats.org/officeDocument/2006/relationships/image" Target="../media/image41.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68.xml"/><Relationship Id="rId6" Type="http://schemas.openxmlformats.org/officeDocument/2006/relationships/image" Target="../media/image34.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69.xml"/><Relationship Id="rId6" Type="http://schemas.openxmlformats.org/officeDocument/2006/relationships/image" Target="../media/image42.jpe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5.xml"/><Relationship Id="rId1" Type="http://schemas.openxmlformats.org/officeDocument/2006/relationships/tags" Target="../tags/tag70.xml"/><Relationship Id="rId6" Type="http://schemas.openxmlformats.org/officeDocument/2006/relationships/image" Target="../media/image43.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44.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71.xml"/><Relationship Id="rId6" Type="http://schemas.openxmlformats.org/officeDocument/2006/relationships/image" Target="../media/image44.tif"/><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tags" Target="../tags/tag72.xml"/><Relationship Id="rId6" Type="http://schemas.openxmlformats.org/officeDocument/2006/relationships/image" Target="../media/image45.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2.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2.xml"/><Relationship Id="rId1" Type="http://schemas.openxmlformats.org/officeDocument/2006/relationships/tags" Target="../tags/tag73.xml"/><Relationship Id="rId6" Type="http://schemas.openxmlformats.org/officeDocument/2006/relationships/image" Target="../media/image46.jp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9.xml"/><Relationship Id="rId1" Type="http://schemas.openxmlformats.org/officeDocument/2006/relationships/tags" Target="../tags/tag74.xml"/><Relationship Id="rId6" Type="http://schemas.openxmlformats.org/officeDocument/2006/relationships/hyperlink" Target="https://www.ksb.com/en-id" TargetMode="External"/><Relationship Id="rId5" Type="http://schemas.openxmlformats.org/officeDocument/2006/relationships/image" Target="../media/image1.emf"/><Relationship Id="rId4" Type="http://schemas.openxmlformats.org/officeDocument/2006/relationships/oleObject" Target="../embeddings/oleObject36.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45.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46.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47.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48.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49.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50.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3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A4DBB5D-A056-2105-ED68-F5E4A074E4A5}"/>
              </a:ext>
            </a:extLst>
          </p:cNvPr>
          <p:cNvGraphicFramePr>
            <a:graphicFrameLocks noChangeAspect="1"/>
          </p:cNvGraphicFramePr>
          <p:nvPr>
            <p:custDataLst>
              <p:tags r:id="rId1"/>
            </p:custDataLst>
            <p:extLst>
              <p:ext uri="{D42A27DB-BD31-4B8C-83A1-F6EECF244321}">
                <p14:modId xmlns:p14="http://schemas.microsoft.com/office/powerpoint/2010/main" val="3711256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7F134D03-419F-AB5D-2FA5-C76B6A54D2B5}"/>
              </a:ext>
            </a:extLst>
          </p:cNvPr>
          <p:cNvSpPr>
            <a:spLocks noGrp="1"/>
          </p:cNvSpPr>
          <p:nvPr>
            <p:ph type="ctrTitle"/>
          </p:nvPr>
        </p:nvSpPr>
        <p:spPr>
          <a:xfrm>
            <a:off x="1171607" y="2023102"/>
            <a:ext cx="4814800" cy="1508125"/>
          </a:xfrm>
        </p:spPr>
        <p:txBody>
          <a:bodyPr vert="horz"/>
          <a:lstStyle/>
          <a:p>
            <a:r>
              <a:rPr lang="en-GB" dirty="0"/>
              <a:t>KSB Indonesia</a:t>
            </a:r>
          </a:p>
        </p:txBody>
      </p:sp>
      <p:sp>
        <p:nvSpPr>
          <p:cNvPr id="4" name="Untertitel 3">
            <a:extLst>
              <a:ext uri="{FF2B5EF4-FFF2-40B4-BE49-F238E27FC236}">
                <a16:creationId xmlns:a16="http://schemas.microsoft.com/office/drawing/2014/main" id="{DF0893A6-05EA-5042-7B62-E52282094B8A}"/>
              </a:ext>
            </a:extLst>
          </p:cNvPr>
          <p:cNvSpPr>
            <a:spLocks noGrp="1"/>
          </p:cNvSpPr>
          <p:nvPr>
            <p:ph type="subTitle" idx="1"/>
          </p:nvPr>
        </p:nvSpPr>
        <p:spPr>
          <a:xfrm>
            <a:off x="1171606" y="3586850"/>
            <a:ext cx="4816445" cy="1655762"/>
          </a:xfrm>
        </p:spPr>
        <p:txBody>
          <a:bodyPr/>
          <a:lstStyle/>
          <a:p>
            <a:r>
              <a:rPr lang="en-GB" noProof="0" dirty="0"/>
              <a:t>The profile</a:t>
            </a:r>
            <a:endParaRPr lang="en-GB" dirty="0"/>
          </a:p>
        </p:txBody>
      </p:sp>
      <p:sp>
        <p:nvSpPr>
          <p:cNvPr id="5" name="Textplatzhalter 4">
            <a:extLst>
              <a:ext uri="{FF2B5EF4-FFF2-40B4-BE49-F238E27FC236}">
                <a16:creationId xmlns:a16="http://schemas.microsoft.com/office/drawing/2014/main" id="{E1820730-A83F-1DC1-4B5F-C36C30902609}"/>
              </a:ext>
            </a:extLst>
          </p:cNvPr>
          <p:cNvSpPr>
            <a:spLocks noGrp="1"/>
          </p:cNvSpPr>
          <p:nvPr>
            <p:ph type="body" sz="quarter" idx="10"/>
          </p:nvPr>
        </p:nvSpPr>
        <p:spPr>
          <a:xfrm>
            <a:off x="1171606" y="5819364"/>
            <a:ext cx="4821207" cy="277649"/>
          </a:xfrm>
        </p:spPr>
        <p:txBody>
          <a:bodyPr/>
          <a:lstStyle/>
          <a:p>
            <a:pPr lvl="0"/>
            <a:r>
              <a:rPr lang="en-GB" dirty="0"/>
              <a:t>December, 2024</a:t>
            </a:r>
          </a:p>
        </p:txBody>
      </p:sp>
      <p:sp>
        <p:nvSpPr>
          <p:cNvPr id="22" name="Rechteck 21">
            <a:extLst>
              <a:ext uri="{FF2B5EF4-FFF2-40B4-BE49-F238E27FC236}">
                <a16:creationId xmlns:a16="http://schemas.microsoft.com/office/drawing/2014/main" id="{ABA69607-F6EC-A8A3-3B47-97A5D77F06FA}"/>
              </a:ext>
            </a:extLst>
          </p:cNvPr>
          <p:cNvSpPr/>
          <p:nvPr/>
        </p:nvSpPr>
        <p:spPr>
          <a:xfrm>
            <a:off x="11625262" y="0"/>
            <a:ext cx="566738" cy="6858000"/>
          </a:xfrm>
          <a:prstGeom prst="rect">
            <a:avLst/>
          </a:prstGeom>
          <a:gradFill>
            <a:gsLst>
              <a:gs pos="100000">
                <a:schemeClr val="accent3"/>
              </a:gs>
              <a:gs pos="0">
                <a:srgbClr val="61E182"/>
              </a:gs>
              <a:gs pos="50000">
                <a:schemeClr val="accent4"/>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Placeholder 8">
            <a:extLst>
              <a:ext uri="{FF2B5EF4-FFF2-40B4-BE49-F238E27FC236}">
                <a16:creationId xmlns:a16="http://schemas.microsoft.com/office/drawing/2014/main" id="{ED8DBC0B-13F5-93AB-B8AE-68E571FE1BEC}"/>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10374" t="-128457" r="-9982" b="-128457"/>
          <a:stretch/>
        </p:blipFill>
        <p:spPr>
          <a:xfrm>
            <a:off x="6203950" y="0"/>
            <a:ext cx="5430838" cy="6858000"/>
          </a:xfrm>
        </p:spPr>
      </p:pic>
    </p:spTree>
    <p:extLst>
      <p:ext uri="{BB962C8B-B14F-4D97-AF65-F5344CB8AC3E}">
        <p14:creationId xmlns:p14="http://schemas.microsoft.com/office/powerpoint/2010/main" val="418226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C11B8-8D65-4DC7-3DF5-936969D0BE1E}"/>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BE81AE1-B6CC-3411-5306-A54167E980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3B9447E-BE2D-EF1E-BE59-0869F3EA06AF}"/>
              </a:ext>
            </a:extLst>
          </p:cNvPr>
          <p:cNvSpPr>
            <a:spLocks noGrp="1"/>
          </p:cNvSpPr>
          <p:nvPr>
            <p:ph type="title"/>
          </p:nvPr>
        </p:nvSpPr>
        <p:spPr>
          <a:xfrm>
            <a:off x="558799" y="441325"/>
            <a:ext cx="11075989" cy="971549"/>
          </a:xfrm>
        </p:spPr>
        <p:txBody>
          <a:bodyPr vert="horz"/>
          <a:lstStyle/>
          <a:p>
            <a:pPr marL="0" lvl="0" indent="0" algn="l" rtl="0">
              <a:spcBef>
                <a:spcPts val="0"/>
              </a:spcBef>
              <a:spcAft>
                <a:spcPts val="0"/>
              </a:spcAft>
              <a:buClr>
                <a:schemeClr val="dk1"/>
              </a:buClr>
              <a:buSzPts val="2400"/>
              <a:buFont typeface="Arial"/>
              <a:buNone/>
            </a:pPr>
            <a:r>
              <a:rPr lang="en-GB" sz="3200" b="1" i="0" u="none" strike="noStrike" cap="none" dirty="0">
                <a:solidFill>
                  <a:srgbClr val="336699"/>
                </a:solidFill>
                <a:latin typeface="Arial"/>
                <a:ea typeface="Arial"/>
                <a:cs typeface="Arial"/>
                <a:sym typeface="Arial"/>
              </a:rPr>
              <a:t>Pumps &amp; valves testing</a:t>
            </a:r>
            <a:endParaRPr lang="en-GB" sz="3200" b="1" dirty="0">
              <a:solidFill>
                <a:schemeClr val="accent1"/>
              </a:solidFill>
            </a:endParaRPr>
          </a:p>
        </p:txBody>
      </p:sp>
      <p:sp>
        <p:nvSpPr>
          <p:cNvPr id="3" name="Fußzeilenplatzhalter 2">
            <a:extLst>
              <a:ext uri="{FF2B5EF4-FFF2-40B4-BE49-F238E27FC236}">
                <a16:creationId xmlns:a16="http://schemas.microsoft.com/office/drawing/2014/main" id="{FD6F4B00-0555-7284-8B53-4212AF19782B}"/>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22DC152C-95A0-F9D1-630A-0D28823F0206}"/>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10</a:t>
            </a:fld>
            <a:endParaRPr lang="en-GB" dirty="0"/>
          </a:p>
        </p:txBody>
      </p:sp>
      <p:sp>
        <p:nvSpPr>
          <p:cNvPr id="5" name="Textplatzhalter 4">
            <a:extLst>
              <a:ext uri="{FF2B5EF4-FFF2-40B4-BE49-F238E27FC236}">
                <a16:creationId xmlns:a16="http://schemas.microsoft.com/office/drawing/2014/main" id="{64CAC0FA-0E82-D2F6-F1C4-A915C58197E0}"/>
              </a:ext>
            </a:extLst>
          </p:cNvPr>
          <p:cNvSpPr>
            <a:spLocks noGrp="1"/>
          </p:cNvSpPr>
          <p:nvPr>
            <p:ph type="body" sz="quarter" idx="12"/>
          </p:nvPr>
        </p:nvSpPr>
        <p:spPr>
          <a:xfrm>
            <a:off x="8030135" y="1636712"/>
            <a:ext cx="3539787" cy="4222433"/>
          </a:xfrm>
        </p:spPr>
        <p:txBody>
          <a:bodyPr/>
          <a:lstStyle/>
          <a:p>
            <a:pPr marL="307684" lvl="1" indent="-307684" algn="l" rtl="0">
              <a:spcBef>
                <a:spcPts val="912"/>
              </a:spcBef>
              <a:spcAft>
                <a:spcPts val="0"/>
              </a:spcAft>
              <a:buClr>
                <a:schemeClr val="dk1"/>
              </a:buClr>
              <a:buSzPts val="1800"/>
              <a:buFont typeface="Noto Sans Symbols"/>
              <a:buChar char="▪"/>
            </a:pPr>
            <a:r>
              <a:rPr lang="en-US" sz="1800" dirty="0">
                <a:solidFill>
                  <a:schemeClr val="dk1"/>
                </a:solidFill>
              </a:rPr>
              <a:t>Horizontal testing </a:t>
            </a:r>
          </a:p>
          <a:p>
            <a:pPr marL="307684" lvl="1" indent="-307684" algn="l" rtl="0">
              <a:spcBef>
                <a:spcPts val="912"/>
              </a:spcBef>
              <a:spcAft>
                <a:spcPts val="0"/>
              </a:spcAft>
              <a:buClr>
                <a:schemeClr val="dk1"/>
              </a:buClr>
              <a:buSzPts val="1800"/>
              <a:buFont typeface="Noto Sans Symbols"/>
              <a:buChar char="▪"/>
            </a:pPr>
            <a:r>
              <a:rPr lang="en-US" sz="1800" dirty="0">
                <a:solidFill>
                  <a:schemeClr val="dk1"/>
                </a:solidFill>
              </a:rPr>
              <a:t>Vertical testing </a:t>
            </a:r>
          </a:p>
          <a:p>
            <a:pPr marL="307684" lvl="1" indent="-307684" algn="l" rtl="0">
              <a:spcBef>
                <a:spcPts val="912"/>
              </a:spcBef>
              <a:spcAft>
                <a:spcPts val="0"/>
              </a:spcAft>
              <a:buClr>
                <a:schemeClr val="dk1"/>
              </a:buClr>
              <a:buSzPts val="1800"/>
              <a:buFont typeface="Noto Sans Symbols"/>
              <a:buChar char="▪"/>
            </a:pPr>
            <a:r>
              <a:rPr lang="en-US" sz="1800" dirty="0" err="1">
                <a:solidFill>
                  <a:schemeClr val="dk1"/>
                </a:solidFill>
              </a:rPr>
              <a:t>Amarex</a:t>
            </a:r>
            <a:r>
              <a:rPr lang="en-US" sz="1800" dirty="0">
                <a:solidFill>
                  <a:schemeClr val="dk1"/>
                </a:solidFill>
              </a:rPr>
              <a:t> testing </a:t>
            </a:r>
          </a:p>
          <a:p>
            <a:pPr marL="307684" lvl="1" indent="-307684" algn="l" rtl="0">
              <a:spcBef>
                <a:spcPts val="912"/>
              </a:spcBef>
              <a:spcAft>
                <a:spcPts val="0"/>
              </a:spcAft>
              <a:buClr>
                <a:schemeClr val="dk1"/>
              </a:buClr>
              <a:buSzPts val="1800"/>
              <a:buFont typeface="Noto Sans Symbols"/>
              <a:buChar char="▪"/>
            </a:pPr>
            <a:r>
              <a:rPr lang="en-US" sz="1800" dirty="0">
                <a:solidFill>
                  <a:schemeClr val="dk1"/>
                </a:solidFill>
              </a:rPr>
              <a:t>High pressure testing </a:t>
            </a:r>
          </a:p>
          <a:p>
            <a:pPr marL="307684" lvl="1" indent="-307684" algn="l" rtl="0">
              <a:spcBef>
                <a:spcPts val="912"/>
              </a:spcBef>
              <a:spcAft>
                <a:spcPts val="0"/>
              </a:spcAft>
              <a:buClr>
                <a:schemeClr val="dk1"/>
              </a:buClr>
              <a:buSzPts val="1800"/>
              <a:buFont typeface="Noto Sans Symbols"/>
              <a:buChar char="▪"/>
            </a:pPr>
            <a:r>
              <a:rPr lang="en-US" sz="1800" dirty="0" err="1">
                <a:solidFill>
                  <a:schemeClr val="dk1"/>
                </a:solidFill>
              </a:rPr>
              <a:t>DnD</a:t>
            </a:r>
            <a:r>
              <a:rPr lang="en-US" sz="1800" dirty="0">
                <a:solidFill>
                  <a:schemeClr val="dk1"/>
                </a:solidFill>
              </a:rPr>
              <a:t> testing </a:t>
            </a:r>
          </a:p>
          <a:p>
            <a:pPr marL="307684" lvl="1" indent="-307684" algn="l" rtl="0">
              <a:spcBef>
                <a:spcPts val="912"/>
              </a:spcBef>
              <a:spcAft>
                <a:spcPts val="0"/>
              </a:spcAft>
              <a:buClr>
                <a:schemeClr val="dk1"/>
              </a:buClr>
              <a:buSzPts val="1800"/>
              <a:buFont typeface="Noto Sans Symbols"/>
              <a:buChar char="▪"/>
            </a:pPr>
            <a:r>
              <a:rPr lang="en-US" sz="1800" dirty="0">
                <a:solidFill>
                  <a:schemeClr val="dk1"/>
                </a:solidFill>
              </a:rPr>
              <a:t>Dredger testing </a:t>
            </a:r>
          </a:p>
          <a:p>
            <a:pPr marL="307684" lvl="1" indent="-307684" algn="l" rtl="0">
              <a:spcBef>
                <a:spcPts val="912"/>
              </a:spcBef>
              <a:spcAft>
                <a:spcPts val="0"/>
              </a:spcAft>
              <a:buClr>
                <a:schemeClr val="dk1"/>
              </a:buClr>
              <a:buSzPts val="1800"/>
              <a:buFont typeface="Noto Sans Symbols"/>
              <a:buChar char="▪"/>
            </a:pPr>
            <a:r>
              <a:rPr lang="en-US" sz="1800" dirty="0">
                <a:solidFill>
                  <a:schemeClr val="dk1"/>
                </a:solidFill>
              </a:rPr>
              <a:t>Valve testing</a:t>
            </a:r>
          </a:p>
          <a:p>
            <a:pPr marL="307684" lvl="1" indent="-307684" algn="l" rtl="0">
              <a:spcBef>
                <a:spcPts val="912"/>
              </a:spcBef>
              <a:spcAft>
                <a:spcPts val="0"/>
              </a:spcAft>
              <a:buClr>
                <a:schemeClr val="dk1"/>
              </a:buClr>
              <a:buSzPts val="1800"/>
              <a:buFont typeface="Noto Sans Symbols"/>
              <a:buChar char="▪"/>
            </a:pPr>
            <a:endParaRPr lang="en-US" sz="1800" dirty="0">
              <a:solidFill>
                <a:schemeClr val="dk1"/>
              </a:solidFill>
            </a:endParaRPr>
          </a:p>
        </p:txBody>
      </p:sp>
      <p:sp>
        <p:nvSpPr>
          <p:cNvPr id="14" name="Textplatzhalter 13">
            <a:extLst>
              <a:ext uri="{FF2B5EF4-FFF2-40B4-BE49-F238E27FC236}">
                <a16:creationId xmlns:a16="http://schemas.microsoft.com/office/drawing/2014/main" id="{70924183-8055-8422-4DD2-2B29AFF01E99}"/>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9" name="Google Shape;386;g206fedfad05_0_135">
            <a:extLst>
              <a:ext uri="{FF2B5EF4-FFF2-40B4-BE49-F238E27FC236}">
                <a16:creationId xmlns:a16="http://schemas.microsoft.com/office/drawing/2014/main" id="{80F94D4B-0CB9-7840-B54B-614D42472496}"/>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378844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2875-163C-92CB-B202-B40FE0EE8138}"/>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AB31CE9-FE49-4040-39C2-C05CAFE709F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03CB7E1-420C-13B1-5E19-27A26E21DB95}"/>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Pumps &amp; valves testing</a:t>
            </a:r>
          </a:p>
        </p:txBody>
      </p:sp>
      <p:sp>
        <p:nvSpPr>
          <p:cNvPr id="3" name="Fußzeilenplatzhalter 2">
            <a:extLst>
              <a:ext uri="{FF2B5EF4-FFF2-40B4-BE49-F238E27FC236}">
                <a16:creationId xmlns:a16="http://schemas.microsoft.com/office/drawing/2014/main" id="{E9EB1620-C83F-76B1-3357-BE2744171025}"/>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83D5EE32-0EB8-0CF0-3635-8A63AB291114}"/>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11</a:t>
            </a:fld>
            <a:endParaRPr lang="en-GB" dirty="0"/>
          </a:p>
        </p:txBody>
      </p:sp>
      <p:sp>
        <p:nvSpPr>
          <p:cNvPr id="5" name="Textplatzhalter 4">
            <a:extLst>
              <a:ext uri="{FF2B5EF4-FFF2-40B4-BE49-F238E27FC236}">
                <a16:creationId xmlns:a16="http://schemas.microsoft.com/office/drawing/2014/main" id="{413085D9-7AE1-FF63-B169-79503BF3B1EC}"/>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912"/>
              </a:spcBef>
              <a:spcAft>
                <a:spcPts val="0"/>
              </a:spcAft>
              <a:buClr>
                <a:schemeClr val="dk1"/>
              </a:buClr>
              <a:buSzPts val="1100"/>
              <a:buFont typeface="Arial"/>
              <a:buNone/>
            </a:pPr>
            <a:r>
              <a:rPr lang="en-US" sz="1800" dirty="0"/>
              <a:t>The facilities are </a:t>
            </a:r>
            <a:r>
              <a:rPr lang="en-US" sz="1800" b="0" i="0" u="none" strike="noStrike" cap="none" dirty="0">
                <a:solidFill>
                  <a:srgbClr val="000000"/>
                </a:solidFill>
                <a:latin typeface="Arial"/>
                <a:ea typeface="Arial"/>
                <a:cs typeface="Arial"/>
                <a:sym typeface="Arial"/>
              </a:rPr>
              <a:t>designed to meet the international standard for pump performance tests in accordance with ISO 9906:2012, Hydraulic Institute, and API 610 12th edition, commence wide range of testing (pump performance, NPSH, mechanical running, hydrostatic test, vibration, temperature, noise, and solo run Electric AC motor performance). </a:t>
            </a:r>
          </a:p>
          <a:p>
            <a:pPr marL="0" marR="0" lvl="0" indent="0" algn="l" rtl="0">
              <a:lnSpc>
                <a:spcPct val="100000"/>
              </a:lnSpc>
              <a:spcBef>
                <a:spcPts val="912"/>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912"/>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40DD76DB-67BB-9704-A60E-6A3387D1F9D0}"/>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21" name="Google Shape;399;g206fedfad05_0_135">
            <a:extLst>
              <a:ext uri="{FF2B5EF4-FFF2-40B4-BE49-F238E27FC236}">
                <a16:creationId xmlns:a16="http://schemas.microsoft.com/office/drawing/2014/main" id="{01581FB0-4CD3-02C8-4067-296D98DA8CB4}"/>
              </a:ext>
            </a:extLst>
          </p:cNvPr>
          <p:cNvPicPr preferRelativeResize="0">
            <a:picLocks noGrp="1"/>
          </p:cNvPicPr>
          <p:nvPr>
            <p:ph type="pic" sz="quarter" idx="13"/>
          </p:nvPr>
        </p:nvPicPr>
        <p:blipFill rotWithShape="1">
          <a:blip r:embed="rId6">
            <a:alphaModFix/>
          </a:blip>
          <a:srcRect t="4611" b="4611"/>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3875946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22738-746D-03C9-230C-7A7FBCEBC989}"/>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35B9726-7E6B-37A1-8ACA-2046D0B53A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3149E5D-F20F-A5E6-4752-E71CC8025F54}"/>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dirty="0">
                <a:solidFill>
                  <a:srgbClr val="336699"/>
                </a:solidFill>
              </a:rPr>
              <a:t>Machining</a:t>
            </a:r>
            <a:endParaRPr lang="en-GB" sz="3200" b="1" i="0" u="none" strike="noStrike" cap="none" dirty="0">
              <a:solidFill>
                <a:srgbClr val="336699"/>
              </a:solidFill>
              <a:latin typeface="Arial"/>
              <a:ea typeface="Arial"/>
              <a:cs typeface="Arial"/>
              <a:sym typeface="Arial"/>
            </a:endParaRPr>
          </a:p>
        </p:txBody>
      </p:sp>
      <p:sp>
        <p:nvSpPr>
          <p:cNvPr id="3" name="Fußzeilenplatzhalter 2">
            <a:extLst>
              <a:ext uri="{FF2B5EF4-FFF2-40B4-BE49-F238E27FC236}">
                <a16:creationId xmlns:a16="http://schemas.microsoft.com/office/drawing/2014/main" id="{A5A18AAB-605F-62FC-9BB7-59ADBC8D4EA3}"/>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C3BA8496-89C9-4323-E22D-2B416F9478BD}"/>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12</a:t>
            </a:fld>
            <a:endParaRPr lang="en-GB" dirty="0"/>
          </a:p>
        </p:txBody>
      </p:sp>
      <p:sp>
        <p:nvSpPr>
          <p:cNvPr id="5" name="Textplatzhalter 4">
            <a:extLst>
              <a:ext uri="{FF2B5EF4-FFF2-40B4-BE49-F238E27FC236}">
                <a16:creationId xmlns:a16="http://schemas.microsoft.com/office/drawing/2014/main" id="{59A07464-1E2A-376E-5E7F-865336A1F739}"/>
              </a:ext>
            </a:extLst>
          </p:cNvPr>
          <p:cNvSpPr>
            <a:spLocks noGrp="1"/>
          </p:cNvSpPr>
          <p:nvPr>
            <p:ph type="body" sz="quarter" idx="12"/>
          </p:nvPr>
        </p:nvSpPr>
        <p:spPr>
          <a:xfrm>
            <a:off x="8030135" y="1636712"/>
            <a:ext cx="3539787" cy="4222433"/>
          </a:xfrm>
        </p:spPr>
        <p:txBody>
          <a:bodyPr/>
          <a:lstStyle/>
          <a:p>
            <a:pPr marL="307684" marR="0" lvl="1" indent="-307684" algn="l" rtl="0">
              <a:lnSpc>
                <a:spcPct val="100000"/>
              </a:lnSpc>
              <a:spcBef>
                <a:spcPts val="912"/>
              </a:spcBef>
              <a:spcAft>
                <a:spcPts val="0"/>
              </a:spcAft>
              <a:buClr>
                <a:schemeClr val="dk1"/>
              </a:buClr>
              <a:buSzPts val="1800"/>
              <a:buFont typeface="Arial" panose="020B0604020202020204" pitchFamily="34" charset="0"/>
              <a:buChar char="•"/>
            </a:pPr>
            <a:r>
              <a:rPr lang="en-GB" sz="1800" b="0" i="0" u="none" strike="noStrike" cap="none" dirty="0">
                <a:solidFill>
                  <a:schemeClr val="dk1"/>
                </a:solidFill>
                <a:latin typeface="Arial"/>
                <a:ea typeface="Arial"/>
                <a:cs typeface="Arial"/>
                <a:sym typeface="Arial"/>
              </a:rPr>
              <a:t>5 Lathe Machines</a:t>
            </a:r>
          </a:p>
          <a:p>
            <a:pPr marL="307684" marR="0" lvl="1" indent="-307684" algn="l" rtl="0">
              <a:lnSpc>
                <a:spcPct val="100000"/>
              </a:lnSpc>
              <a:spcBef>
                <a:spcPts val="912"/>
              </a:spcBef>
              <a:spcAft>
                <a:spcPts val="0"/>
              </a:spcAft>
              <a:buClr>
                <a:schemeClr val="dk1"/>
              </a:buClr>
              <a:buSzPts val="1800"/>
              <a:buFont typeface="Arial" panose="020B0604020202020204" pitchFamily="34" charset="0"/>
              <a:buChar char="•"/>
            </a:pPr>
            <a:r>
              <a:rPr lang="en-GB" sz="1800" b="0" i="0" u="none" strike="noStrike" cap="none" dirty="0">
                <a:solidFill>
                  <a:schemeClr val="dk1"/>
                </a:solidFill>
                <a:latin typeface="Arial"/>
                <a:ea typeface="Arial"/>
                <a:cs typeface="Arial"/>
                <a:sym typeface="Arial"/>
              </a:rPr>
              <a:t>1 Milling Machine</a:t>
            </a:r>
          </a:p>
          <a:p>
            <a:pPr marL="307684" marR="0" lvl="1" indent="-307684" algn="l" rtl="0">
              <a:lnSpc>
                <a:spcPct val="100000"/>
              </a:lnSpc>
              <a:spcBef>
                <a:spcPts val="912"/>
              </a:spcBef>
              <a:spcAft>
                <a:spcPts val="0"/>
              </a:spcAft>
              <a:buClr>
                <a:schemeClr val="dk1"/>
              </a:buClr>
              <a:buSzPts val="1800"/>
              <a:buFont typeface="Arial" panose="020B0604020202020204" pitchFamily="34" charset="0"/>
              <a:buChar char="•"/>
            </a:pPr>
            <a:r>
              <a:rPr lang="en-GB" sz="1800" b="0" i="0" u="none" strike="noStrike" cap="none" dirty="0">
                <a:solidFill>
                  <a:schemeClr val="dk1"/>
                </a:solidFill>
                <a:latin typeface="Arial"/>
                <a:ea typeface="Arial"/>
                <a:cs typeface="Arial"/>
                <a:sym typeface="Arial"/>
              </a:rPr>
              <a:t>1 Drilling Machine</a:t>
            </a:r>
          </a:p>
          <a:p>
            <a:pPr marL="307684" marR="0" lvl="1" indent="-307684" algn="l" rtl="0">
              <a:lnSpc>
                <a:spcPct val="100000"/>
              </a:lnSpc>
              <a:spcBef>
                <a:spcPts val="912"/>
              </a:spcBef>
              <a:spcAft>
                <a:spcPts val="0"/>
              </a:spcAft>
              <a:buClr>
                <a:schemeClr val="dk1"/>
              </a:buClr>
              <a:buSzPts val="1800"/>
              <a:buFont typeface="Arial" panose="020B0604020202020204" pitchFamily="34" charset="0"/>
              <a:buChar char="•"/>
            </a:pPr>
            <a:r>
              <a:rPr lang="en-GB" sz="1800" b="0" i="0" u="none" strike="noStrike" cap="none" dirty="0">
                <a:solidFill>
                  <a:schemeClr val="dk1"/>
                </a:solidFill>
                <a:latin typeface="Arial"/>
                <a:ea typeface="Arial"/>
                <a:cs typeface="Arial"/>
                <a:sym typeface="Arial"/>
              </a:rPr>
              <a:t>1 </a:t>
            </a:r>
            <a:r>
              <a:rPr lang="en-GB" sz="1800" dirty="0">
                <a:solidFill>
                  <a:schemeClr val="dk1"/>
                </a:solidFill>
              </a:rPr>
              <a:t>S</a:t>
            </a:r>
            <a:r>
              <a:rPr lang="en-GB" sz="1800" b="0" i="0" u="none" strike="noStrike" cap="none" dirty="0">
                <a:solidFill>
                  <a:schemeClr val="dk1"/>
                </a:solidFill>
                <a:latin typeface="Arial"/>
                <a:ea typeface="Arial"/>
                <a:cs typeface="Arial"/>
                <a:sym typeface="Arial"/>
              </a:rPr>
              <a:t>lotting machine</a:t>
            </a:r>
          </a:p>
          <a:p>
            <a:pPr marL="307684" marR="0" lvl="1" indent="-307684" algn="l" rtl="0">
              <a:lnSpc>
                <a:spcPct val="100000"/>
              </a:lnSpc>
              <a:spcBef>
                <a:spcPts val="912"/>
              </a:spcBef>
              <a:spcAft>
                <a:spcPts val="0"/>
              </a:spcAft>
              <a:buClr>
                <a:schemeClr val="dk1"/>
              </a:buClr>
              <a:buSzPts val="1800"/>
              <a:buFont typeface="Arial" panose="020B0604020202020204" pitchFamily="34" charset="0"/>
              <a:buChar char="•"/>
            </a:pPr>
            <a:r>
              <a:rPr lang="en-GB" sz="1800" b="0" i="0" u="none" strike="noStrike" cap="none" dirty="0">
                <a:solidFill>
                  <a:schemeClr val="dk1"/>
                </a:solidFill>
                <a:latin typeface="Arial"/>
                <a:ea typeface="Arial"/>
                <a:cs typeface="Arial"/>
                <a:sym typeface="Arial"/>
              </a:rPr>
              <a:t>1 Grinder</a:t>
            </a:r>
          </a:p>
          <a:p>
            <a:pPr marL="307684" marR="0" lvl="1" indent="-307684" algn="l" rtl="0">
              <a:lnSpc>
                <a:spcPct val="100000"/>
              </a:lnSpc>
              <a:spcBef>
                <a:spcPts val="912"/>
              </a:spcBef>
              <a:spcAft>
                <a:spcPts val="0"/>
              </a:spcAft>
              <a:buClr>
                <a:schemeClr val="dk1"/>
              </a:buClr>
              <a:buSzPts val="1800"/>
              <a:buFont typeface="Arial" panose="020B0604020202020204" pitchFamily="34" charset="0"/>
              <a:buChar char="•"/>
            </a:pPr>
            <a:r>
              <a:rPr lang="en-GB" sz="1800" b="0" i="0" u="none" strike="noStrike" cap="none" dirty="0">
                <a:solidFill>
                  <a:schemeClr val="dk1"/>
                </a:solidFill>
                <a:latin typeface="Arial"/>
                <a:ea typeface="Arial"/>
                <a:cs typeface="Arial"/>
                <a:sym typeface="Arial"/>
              </a:rPr>
              <a:t>1 Balancing Machine</a:t>
            </a:r>
            <a:endParaRPr lang="en-GB" sz="1800" dirty="0">
              <a:solidFill>
                <a:schemeClr val="dk1"/>
              </a:solidFill>
            </a:endParaRPr>
          </a:p>
        </p:txBody>
      </p:sp>
      <p:sp>
        <p:nvSpPr>
          <p:cNvPr id="14" name="Textplatzhalter 13">
            <a:extLst>
              <a:ext uri="{FF2B5EF4-FFF2-40B4-BE49-F238E27FC236}">
                <a16:creationId xmlns:a16="http://schemas.microsoft.com/office/drawing/2014/main" id="{48F575C6-9854-34F5-6402-4AD2BC914E8B}"/>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9" name="Google Shape;376;g206fedfad05_0_125">
            <a:extLst>
              <a:ext uri="{FF2B5EF4-FFF2-40B4-BE49-F238E27FC236}">
                <a16:creationId xmlns:a16="http://schemas.microsoft.com/office/drawing/2014/main" id="{44413BD4-49FC-B71F-F527-559EA122147D}"/>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243956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E896B-998E-255E-CBF8-FC16867EF44E}"/>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73F9278-11D5-7C62-F772-00BAEA8E9A2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335B9726-7E6B-37A1-8ACA-2046D0B53A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6B305CD-F16F-B73D-BD01-E9E1AF90B35E}"/>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dirty="0" err="1">
                <a:solidFill>
                  <a:srgbClr val="336699"/>
                </a:solidFill>
              </a:rPr>
              <a:t>DnD</a:t>
            </a:r>
            <a:r>
              <a:rPr lang="en-GB" sz="3200" b="1" dirty="0">
                <a:solidFill>
                  <a:srgbClr val="336699"/>
                </a:solidFill>
              </a:rPr>
              <a:t> pump assembly</a:t>
            </a:r>
          </a:p>
        </p:txBody>
      </p:sp>
      <p:sp>
        <p:nvSpPr>
          <p:cNvPr id="3" name="Fußzeilenplatzhalter 2">
            <a:extLst>
              <a:ext uri="{FF2B5EF4-FFF2-40B4-BE49-F238E27FC236}">
                <a16:creationId xmlns:a16="http://schemas.microsoft.com/office/drawing/2014/main" id="{958817A4-C446-4FA8-A3F4-B3D929223B67}"/>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29942727-AEE9-3DB4-64CA-E5535B1228C8}"/>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13</a:t>
            </a:fld>
            <a:endParaRPr lang="en-GB" dirty="0"/>
          </a:p>
        </p:txBody>
      </p:sp>
      <p:sp>
        <p:nvSpPr>
          <p:cNvPr id="5" name="Textplatzhalter 4">
            <a:extLst>
              <a:ext uri="{FF2B5EF4-FFF2-40B4-BE49-F238E27FC236}">
                <a16:creationId xmlns:a16="http://schemas.microsoft.com/office/drawing/2014/main" id="{8EF38985-DA07-8CB2-CAEC-0255B8E0E9CE}"/>
              </a:ext>
            </a:extLst>
          </p:cNvPr>
          <p:cNvSpPr>
            <a:spLocks noGrp="1"/>
          </p:cNvSpPr>
          <p:nvPr>
            <p:ph type="body" sz="quarter" idx="12"/>
          </p:nvPr>
        </p:nvSpPr>
        <p:spPr>
          <a:xfrm>
            <a:off x="8030135" y="1636712"/>
            <a:ext cx="3539787" cy="4222433"/>
          </a:xfrm>
        </p:spPr>
        <p:txBody>
          <a:bodyPr/>
          <a:lstStyle/>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6 Line Assembly</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1 unit Laser Alignment</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Air and power  tools</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Portable drill and tap machine</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Induction Bearing Heater</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15 tons Overhead Crane</a:t>
            </a:r>
          </a:p>
          <a:p>
            <a:pPr marL="0" marR="0" lvl="0" indent="0" algn="l" rtl="0">
              <a:lnSpc>
                <a:spcPct val="100000"/>
              </a:lnSpc>
              <a:spcBef>
                <a:spcPts val="912"/>
              </a:spcBef>
              <a:spcAft>
                <a:spcPts val="0"/>
              </a:spcAft>
              <a:buClr>
                <a:srgbClr val="000000"/>
              </a:buClr>
              <a:buSzPts val="1800"/>
              <a:buFont typeface="Arial"/>
              <a:buNone/>
            </a:pPr>
            <a:endParaRPr lang="en-US" sz="1800" dirty="0"/>
          </a:p>
        </p:txBody>
      </p:sp>
      <p:sp>
        <p:nvSpPr>
          <p:cNvPr id="14" name="Textplatzhalter 13">
            <a:extLst>
              <a:ext uri="{FF2B5EF4-FFF2-40B4-BE49-F238E27FC236}">
                <a16:creationId xmlns:a16="http://schemas.microsoft.com/office/drawing/2014/main" id="{83900D93-8862-D138-6882-B8EBC1C99C7A}"/>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17" name="Google Shape;410;g206fedfad05_0_145">
            <a:extLst>
              <a:ext uri="{FF2B5EF4-FFF2-40B4-BE49-F238E27FC236}">
                <a16:creationId xmlns:a16="http://schemas.microsoft.com/office/drawing/2014/main" id="{28D44333-E9F5-1298-55C5-2AAB0C1E293E}"/>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2086958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855F7-0EAC-4525-CD01-8F5382AD7F1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37B0F9A-74AE-D280-0E41-EAAF6335E4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73F9278-11D5-7C62-F772-00BAEA8E9A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7C051BE-BAE2-DA5F-5F2B-2FD92226E3F5}"/>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dirty="0" err="1">
                <a:solidFill>
                  <a:srgbClr val="336699"/>
                </a:solidFill>
              </a:rPr>
              <a:t>DnD</a:t>
            </a:r>
            <a:r>
              <a:rPr lang="en-GB" sz="3200" b="1" dirty="0">
                <a:solidFill>
                  <a:srgbClr val="336699"/>
                </a:solidFill>
              </a:rPr>
              <a:t> pump assembly</a:t>
            </a:r>
          </a:p>
        </p:txBody>
      </p:sp>
      <p:sp>
        <p:nvSpPr>
          <p:cNvPr id="3" name="Fußzeilenplatzhalter 2">
            <a:extLst>
              <a:ext uri="{FF2B5EF4-FFF2-40B4-BE49-F238E27FC236}">
                <a16:creationId xmlns:a16="http://schemas.microsoft.com/office/drawing/2014/main" id="{D87BC293-D51D-085D-D0FC-A5E89EBC4EF4}"/>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10049A67-8641-CBE9-22AD-1616DA62373E}"/>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14</a:t>
            </a:fld>
            <a:endParaRPr lang="en-GB" dirty="0"/>
          </a:p>
        </p:txBody>
      </p:sp>
      <p:sp>
        <p:nvSpPr>
          <p:cNvPr id="5" name="Textplatzhalter 4">
            <a:extLst>
              <a:ext uri="{FF2B5EF4-FFF2-40B4-BE49-F238E27FC236}">
                <a16:creationId xmlns:a16="http://schemas.microsoft.com/office/drawing/2014/main" id="{D752FFEE-9190-FC9F-95DC-99CE0B8558C8}"/>
              </a:ext>
            </a:extLst>
          </p:cNvPr>
          <p:cNvSpPr>
            <a:spLocks noGrp="1"/>
          </p:cNvSpPr>
          <p:nvPr>
            <p:ph type="body" sz="quarter" idx="12"/>
          </p:nvPr>
        </p:nvSpPr>
        <p:spPr>
          <a:xfrm>
            <a:off x="8030135" y="1636712"/>
            <a:ext cx="3539787" cy="4222433"/>
          </a:xfrm>
        </p:spPr>
        <p:txBody>
          <a:bodyPr/>
          <a:lstStyle/>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6 Line Assembly</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1 unit Laser Alignment</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Air and power  tools</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Portable drill and tap machine</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Induction Bearing Heater</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15 tons Overhead Crane</a:t>
            </a:r>
          </a:p>
          <a:p>
            <a:pPr marL="0" marR="0" lvl="0" indent="0" algn="l" rtl="0">
              <a:lnSpc>
                <a:spcPct val="100000"/>
              </a:lnSpc>
              <a:spcBef>
                <a:spcPts val="912"/>
              </a:spcBef>
              <a:spcAft>
                <a:spcPts val="0"/>
              </a:spcAft>
              <a:buClr>
                <a:srgbClr val="000000"/>
              </a:buClr>
              <a:buSzPts val="1800"/>
              <a:buFont typeface="Arial"/>
              <a:buNone/>
            </a:pPr>
            <a:endParaRPr lang="en-US" sz="1800" dirty="0"/>
          </a:p>
        </p:txBody>
      </p:sp>
      <p:sp>
        <p:nvSpPr>
          <p:cNvPr id="14" name="Textplatzhalter 13">
            <a:extLst>
              <a:ext uri="{FF2B5EF4-FFF2-40B4-BE49-F238E27FC236}">
                <a16:creationId xmlns:a16="http://schemas.microsoft.com/office/drawing/2014/main" id="{684DC8ED-9418-7D42-D24C-9E91FA59A834}"/>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17" name="Google Shape;410;g206fedfad05_0_145">
            <a:extLst>
              <a:ext uri="{FF2B5EF4-FFF2-40B4-BE49-F238E27FC236}">
                <a16:creationId xmlns:a16="http://schemas.microsoft.com/office/drawing/2014/main" id="{4FAAEA87-5AC6-135A-575D-0C908B7FDF0C}"/>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1403139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9784-3D9B-35B7-B359-95B087AD8901}"/>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1AEA9DE-2484-D9D1-01BE-BA92D59973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73F9278-11D5-7C62-F772-00BAEA8E9A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02A299AA-2622-9DF3-C2E6-27CCD7B259DC}"/>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dirty="0">
                <a:solidFill>
                  <a:srgbClr val="336699"/>
                </a:solidFill>
              </a:rPr>
              <a:t>Standard pump assembly</a:t>
            </a:r>
            <a:br>
              <a:rPr lang="en-GB" sz="3200" b="1" dirty="0">
                <a:solidFill>
                  <a:srgbClr val="336699"/>
                </a:solidFill>
              </a:rPr>
            </a:br>
            <a:endParaRPr lang="en-GB" sz="3200" b="1" dirty="0">
              <a:solidFill>
                <a:srgbClr val="336699"/>
              </a:solidFill>
            </a:endParaRPr>
          </a:p>
        </p:txBody>
      </p:sp>
      <p:sp>
        <p:nvSpPr>
          <p:cNvPr id="3" name="Fußzeilenplatzhalter 2">
            <a:extLst>
              <a:ext uri="{FF2B5EF4-FFF2-40B4-BE49-F238E27FC236}">
                <a16:creationId xmlns:a16="http://schemas.microsoft.com/office/drawing/2014/main" id="{4DB1C102-E3EB-A5D0-D569-518883D9DFCB}"/>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318AF77C-A4FA-3F5F-8F17-414A37356BBA}"/>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15</a:t>
            </a:fld>
            <a:endParaRPr lang="en-GB" dirty="0"/>
          </a:p>
        </p:txBody>
      </p:sp>
      <p:sp>
        <p:nvSpPr>
          <p:cNvPr id="5" name="Textplatzhalter 4">
            <a:extLst>
              <a:ext uri="{FF2B5EF4-FFF2-40B4-BE49-F238E27FC236}">
                <a16:creationId xmlns:a16="http://schemas.microsoft.com/office/drawing/2014/main" id="{56E1710E-9FD8-62D6-C31C-9120DA6D51C5}"/>
              </a:ext>
            </a:extLst>
          </p:cNvPr>
          <p:cNvSpPr>
            <a:spLocks noGrp="1"/>
          </p:cNvSpPr>
          <p:nvPr>
            <p:ph type="body" sz="quarter" idx="12"/>
          </p:nvPr>
        </p:nvSpPr>
        <p:spPr>
          <a:xfrm>
            <a:off x="8030135" y="1636712"/>
            <a:ext cx="3539787" cy="4222433"/>
          </a:xfrm>
        </p:spPr>
        <p:txBody>
          <a:bodyPr/>
          <a:lstStyle/>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US" sz="1800" dirty="0"/>
              <a:t>3 Small Assembly table</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US" sz="1800" dirty="0"/>
              <a:t>2 Big Assembly table</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US" sz="1800" dirty="0"/>
              <a:t>2 sets Laser Alignment</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US" sz="1800" dirty="0"/>
              <a:t>Laser marking machine</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US" sz="1800" dirty="0"/>
              <a:t>Pipe threading machine</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US" sz="1800" dirty="0"/>
              <a:t>Air and power tools</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US" sz="1800" dirty="0"/>
              <a:t>Overhead Crane 5-15 tons</a:t>
            </a:r>
          </a:p>
        </p:txBody>
      </p:sp>
      <p:sp>
        <p:nvSpPr>
          <p:cNvPr id="14" name="Textplatzhalter 13">
            <a:extLst>
              <a:ext uri="{FF2B5EF4-FFF2-40B4-BE49-F238E27FC236}">
                <a16:creationId xmlns:a16="http://schemas.microsoft.com/office/drawing/2014/main" id="{A50E9715-AC53-2117-88B0-AC217B1EE748}"/>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9" name="Google Shape;382;g206fedfad05_0_155">
            <a:extLst>
              <a:ext uri="{FF2B5EF4-FFF2-40B4-BE49-F238E27FC236}">
                <a16:creationId xmlns:a16="http://schemas.microsoft.com/office/drawing/2014/main" id="{62EEA4B0-5BCB-B2BB-F85E-F9C650A5FEB5}"/>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1423211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CA4D4-8DC2-4450-79E9-B8CF6B016C9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3E6B1D0-8A93-64DF-86CF-724689025E4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73F9278-11D5-7C62-F772-00BAEA8E9A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497D127-DF42-4D35-CA1C-F549C1E08791}"/>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dirty="0" err="1">
                <a:solidFill>
                  <a:srgbClr val="336699"/>
                </a:solidFill>
              </a:rPr>
              <a:t>DnD</a:t>
            </a:r>
            <a:r>
              <a:rPr lang="en-GB" sz="3200" b="1" dirty="0">
                <a:solidFill>
                  <a:srgbClr val="336699"/>
                </a:solidFill>
              </a:rPr>
              <a:t> pump assembly</a:t>
            </a:r>
          </a:p>
        </p:txBody>
      </p:sp>
      <p:sp>
        <p:nvSpPr>
          <p:cNvPr id="3" name="Fußzeilenplatzhalter 2">
            <a:extLst>
              <a:ext uri="{FF2B5EF4-FFF2-40B4-BE49-F238E27FC236}">
                <a16:creationId xmlns:a16="http://schemas.microsoft.com/office/drawing/2014/main" id="{013E4CA2-788A-AF59-9646-EE0578F79B06}"/>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C3FC4041-AB99-2490-84DE-DEE007AE631C}"/>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16</a:t>
            </a:fld>
            <a:endParaRPr lang="en-GB" dirty="0"/>
          </a:p>
        </p:txBody>
      </p:sp>
      <p:sp>
        <p:nvSpPr>
          <p:cNvPr id="5" name="Textplatzhalter 4">
            <a:extLst>
              <a:ext uri="{FF2B5EF4-FFF2-40B4-BE49-F238E27FC236}">
                <a16:creationId xmlns:a16="http://schemas.microsoft.com/office/drawing/2014/main" id="{BB11A8CC-49EF-F4B6-A7E9-AF09F4F7F417}"/>
              </a:ext>
            </a:extLst>
          </p:cNvPr>
          <p:cNvSpPr>
            <a:spLocks noGrp="1"/>
          </p:cNvSpPr>
          <p:nvPr>
            <p:ph type="body" sz="quarter" idx="12"/>
          </p:nvPr>
        </p:nvSpPr>
        <p:spPr>
          <a:xfrm>
            <a:off x="8030135" y="1636712"/>
            <a:ext cx="3539787" cy="4222433"/>
          </a:xfrm>
        </p:spPr>
        <p:txBody>
          <a:bodyPr/>
          <a:lstStyle/>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6 Line Assembly</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1 unit Laser Alignment</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Air and power  tools</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Portable drill and tap machine</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Induction Bearing Heater</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15 tons Overhead Crane</a:t>
            </a:r>
          </a:p>
          <a:p>
            <a:pPr marL="0" marR="0" lvl="0" indent="0" algn="l" rtl="0">
              <a:lnSpc>
                <a:spcPct val="100000"/>
              </a:lnSpc>
              <a:spcBef>
                <a:spcPts val="912"/>
              </a:spcBef>
              <a:spcAft>
                <a:spcPts val="0"/>
              </a:spcAft>
              <a:buClr>
                <a:srgbClr val="000000"/>
              </a:buClr>
              <a:buSzPts val="1800"/>
              <a:buFont typeface="Arial"/>
              <a:buNone/>
            </a:pPr>
            <a:endParaRPr lang="en-US" sz="1800" dirty="0"/>
          </a:p>
        </p:txBody>
      </p:sp>
      <p:sp>
        <p:nvSpPr>
          <p:cNvPr id="14" name="Textplatzhalter 13">
            <a:extLst>
              <a:ext uri="{FF2B5EF4-FFF2-40B4-BE49-F238E27FC236}">
                <a16:creationId xmlns:a16="http://schemas.microsoft.com/office/drawing/2014/main" id="{5CB5F68C-9EF8-98B2-69D7-742BC7FCF2E1}"/>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17" name="Google Shape;410;g206fedfad05_0_145">
            <a:extLst>
              <a:ext uri="{FF2B5EF4-FFF2-40B4-BE49-F238E27FC236}">
                <a16:creationId xmlns:a16="http://schemas.microsoft.com/office/drawing/2014/main" id="{D3107208-D97E-DDD2-E158-0F3354372C40}"/>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945822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8BE9E-3ED1-77FC-3A75-1EBBDFB12A1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71B5057-1602-6964-87B2-1CD9B20E958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73F9278-11D5-7C62-F772-00BAEA8E9A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A85A644-5582-F7B9-A343-EE1EEEDD4A2E}"/>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dirty="0" err="1">
                <a:solidFill>
                  <a:srgbClr val="336699"/>
                </a:solidFill>
              </a:rPr>
              <a:t>DnD</a:t>
            </a:r>
            <a:r>
              <a:rPr lang="en-GB" sz="3200" b="1" dirty="0">
                <a:solidFill>
                  <a:srgbClr val="336699"/>
                </a:solidFill>
              </a:rPr>
              <a:t> pump assembly</a:t>
            </a:r>
          </a:p>
        </p:txBody>
      </p:sp>
      <p:sp>
        <p:nvSpPr>
          <p:cNvPr id="3" name="Fußzeilenplatzhalter 2">
            <a:extLst>
              <a:ext uri="{FF2B5EF4-FFF2-40B4-BE49-F238E27FC236}">
                <a16:creationId xmlns:a16="http://schemas.microsoft.com/office/drawing/2014/main" id="{BB95F869-EC8C-47D8-CDE1-52155EEEEB9D}"/>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4C41AFDA-AC19-C63A-AEB7-3507D22B4156}"/>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17</a:t>
            </a:fld>
            <a:endParaRPr lang="en-GB" dirty="0"/>
          </a:p>
        </p:txBody>
      </p:sp>
      <p:sp>
        <p:nvSpPr>
          <p:cNvPr id="5" name="Textplatzhalter 4">
            <a:extLst>
              <a:ext uri="{FF2B5EF4-FFF2-40B4-BE49-F238E27FC236}">
                <a16:creationId xmlns:a16="http://schemas.microsoft.com/office/drawing/2014/main" id="{F5C325C1-8E30-F417-D4CB-56C9992EE187}"/>
              </a:ext>
            </a:extLst>
          </p:cNvPr>
          <p:cNvSpPr>
            <a:spLocks noGrp="1"/>
          </p:cNvSpPr>
          <p:nvPr>
            <p:ph type="body" sz="quarter" idx="12"/>
          </p:nvPr>
        </p:nvSpPr>
        <p:spPr>
          <a:xfrm>
            <a:off x="8030135" y="1636712"/>
            <a:ext cx="3539787" cy="4222433"/>
          </a:xfrm>
        </p:spPr>
        <p:txBody>
          <a:bodyPr/>
          <a:lstStyle/>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6 Line Assembly</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1 unit Laser Alignment</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Air and power  tools</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Portable drill and tap machine</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Induction Bearing Heater</a:t>
            </a:r>
          </a:p>
          <a:p>
            <a:pPr marL="307684" lvl="1" indent="-307684" algn="l" rtl="0">
              <a:spcBef>
                <a:spcPts val="912"/>
              </a:spcBef>
              <a:spcAft>
                <a:spcPts val="0"/>
              </a:spcAft>
              <a:buClr>
                <a:schemeClr val="dk1"/>
              </a:buClr>
              <a:buSzPts val="1800"/>
              <a:buFont typeface="Arial" panose="020B0604020202020204" pitchFamily="34" charset="0"/>
              <a:buChar char="•"/>
            </a:pPr>
            <a:r>
              <a:rPr lang="en-US" sz="1800" dirty="0">
                <a:solidFill>
                  <a:schemeClr val="dk1"/>
                </a:solidFill>
              </a:rPr>
              <a:t>15 tons Overhead Crane</a:t>
            </a:r>
          </a:p>
          <a:p>
            <a:pPr marL="0" marR="0" lvl="0" indent="0" algn="l" rtl="0">
              <a:lnSpc>
                <a:spcPct val="100000"/>
              </a:lnSpc>
              <a:spcBef>
                <a:spcPts val="912"/>
              </a:spcBef>
              <a:spcAft>
                <a:spcPts val="0"/>
              </a:spcAft>
              <a:buClr>
                <a:srgbClr val="000000"/>
              </a:buClr>
              <a:buSzPts val="1800"/>
              <a:buFont typeface="Arial"/>
              <a:buNone/>
            </a:pPr>
            <a:endParaRPr lang="en-US" sz="1800" dirty="0"/>
          </a:p>
        </p:txBody>
      </p:sp>
      <p:sp>
        <p:nvSpPr>
          <p:cNvPr id="14" name="Textplatzhalter 13">
            <a:extLst>
              <a:ext uri="{FF2B5EF4-FFF2-40B4-BE49-F238E27FC236}">
                <a16:creationId xmlns:a16="http://schemas.microsoft.com/office/drawing/2014/main" id="{68A2B362-4A87-9AB4-7506-E568EBB60FA8}"/>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17" name="Google Shape;410;g206fedfad05_0_145">
            <a:extLst>
              <a:ext uri="{FF2B5EF4-FFF2-40B4-BE49-F238E27FC236}">
                <a16:creationId xmlns:a16="http://schemas.microsoft.com/office/drawing/2014/main" id="{AC03B266-634F-786C-8D61-7AF678ED2BE7}"/>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276377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CD3E6-90EE-C14C-206A-8B50D3D2B1BA}"/>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52BE312-DE7D-23D3-7933-5FF03E68923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56F4A72-9D9F-8888-330E-38DC1335F63C}"/>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Fabrication</a:t>
            </a:r>
          </a:p>
        </p:txBody>
      </p:sp>
      <p:sp>
        <p:nvSpPr>
          <p:cNvPr id="3" name="Fußzeilenplatzhalter 2">
            <a:extLst>
              <a:ext uri="{FF2B5EF4-FFF2-40B4-BE49-F238E27FC236}">
                <a16:creationId xmlns:a16="http://schemas.microsoft.com/office/drawing/2014/main" id="{D971FABF-9810-9BB5-A853-D5092B20F531}"/>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C9D50560-378D-2513-4FF3-5AAD62C866DA}"/>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18</a:t>
            </a:fld>
            <a:endParaRPr lang="en-GB" dirty="0"/>
          </a:p>
        </p:txBody>
      </p:sp>
      <p:sp>
        <p:nvSpPr>
          <p:cNvPr id="5" name="Textplatzhalter 4">
            <a:extLst>
              <a:ext uri="{FF2B5EF4-FFF2-40B4-BE49-F238E27FC236}">
                <a16:creationId xmlns:a16="http://schemas.microsoft.com/office/drawing/2014/main" id="{8404EBB2-142E-E333-CE62-3CE65A300C3F}"/>
              </a:ext>
            </a:extLst>
          </p:cNvPr>
          <p:cNvSpPr>
            <a:spLocks noGrp="1"/>
          </p:cNvSpPr>
          <p:nvPr>
            <p:ph type="body" sz="quarter" idx="12"/>
          </p:nvPr>
        </p:nvSpPr>
        <p:spPr>
          <a:xfrm>
            <a:off x="8030135" y="1636712"/>
            <a:ext cx="3539787" cy="4222433"/>
          </a:xfrm>
        </p:spPr>
        <p:txBody>
          <a:bodyPr/>
          <a:lstStyle/>
          <a:p>
            <a:pPr marL="0" lvl="0" indent="0" algn="l" rtl="0">
              <a:spcBef>
                <a:spcPts val="0"/>
              </a:spcBef>
              <a:spcAft>
                <a:spcPts val="0"/>
              </a:spcAft>
              <a:buNone/>
            </a:pPr>
            <a:r>
              <a:rPr lang="en-GB" sz="1800" b="1" dirty="0">
                <a:solidFill>
                  <a:schemeClr val="dk1"/>
                </a:solidFill>
              </a:rPr>
              <a:t>Welding Machine</a:t>
            </a:r>
            <a:endParaRPr lang="en-GB" sz="1800" dirty="0"/>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GB" sz="1800" dirty="0"/>
              <a:t>GTAW 3 units</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GB" sz="1800" dirty="0"/>
              <a:t>GMAW 17 units</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GB" sz="1800" dirty="0"/>
              <a:t>SMAW 1 units</a:t>
            </a:r>
          </a:p>
          <a:p>
            <a:pPr marL="0" lvl="0" indent="0" algn="l" rtl="0">
              <a:spcBef>
                <a:spcPts val="1368"/>
              </a:spcBef>
              <a:spcAft>
                <a:spcPts val="0"/>
              </a:spcAft>
              <a:buNone/>
            </a:pPr>
            <a:r>
              <a:rPr lang="en-GB" sz="1800" b="1" dirty="0">
                <a:solidFill>
                  <a:schemeClr val="dk1"/>
                </a:solidFill>
              </a:rPr>
              <a:t>Cutting Machine</a:t>
            </a:r>
            <a:endParaRPr lang="en-GB" sz="1800" dirty="0"/>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GB" sz="1800" dirty="0"/>
              <a:t>CNC Gas </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GB" sz="1800" dirty="0"/>
              <a:t>CNC Plasma</a:t>
            </a:r>
          </a:p>
          <a:p>
            <a:pPr marL="307684" marR="0" lvl="1" indent="-307684" algn="l" rtl="0">
              <a:lnSpc>
                <a:spcPct val="100000"/>
              </a:lnSpc>
              <a:spcBef>
                <a:spcPts val="912"/>
              </a:spcBef>
              <a:spcAft>
                <a:spcPts val="0"/>
              </a:spcAft>
              <a:buClr>
                <a:srgbClr val="000000"/>
              </a:buClr>
              <a:buSzPts val="1800"/>
              <a:buFont typeface="Arial" panose="020B0604020202020204" pitchFamily="34" charset="0"/>
              <a:buChar char="•"/>
            </a:pPr>
            <a:r>
              <a:rPr lang="en-GB" sz="1800" dirty="0"/>
              <a:t>Bandsaw</a:t>
            </a:r>
          </a:p>
          <a:p>
            <a:pPr marL="0" marR="0" lvl="0" indent="0" algn="l" rtl="0">
              <a:lnSpc>
                <a:spcPct val="100000"/>
              </a:lnSpc>
              <a:spcBef>
                <a:spcPts val="912"/>
              </a:spcBef>
              <a:spcAft>
                <a:spcPts val="0"/>
              </a:spcAft>
              <a:buNone/>
            </a:pPr>
            <a:r>
              <a:rPr lang="en-GB" sz="1800" b="0" dirty="0"/>
              <a:t>Rolling machine</a:t>
            </a:r>
          </a:p>
          <a:p>
            <a:pPr marL="0" marR="0" lvl="0" indent="0" algn="l" rtl="0">
              <a:lnSpc>
                <a:spcPct val="100000"/>
              </a:lnSpc>
              <a:spcBef>
                <a:spcPts val="912"/>
              </a:spcBef>
              <a:spcAft>
                <a:spcPts val="0"/>
              </a:spcAft>
              <a:buNone/>
            </a:pPr>
            <a:r>
              <a:rPr lang="en-GB" sz="1800" b="0" dirty="0"/>
              <a:t>Bending Machine for plate and pipe</a:t>
            </a:r>
            <a:endParaRPr lang="en-GB"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5578866B-FAEB-0B71-A9A2-C7BB0ED95964}"/>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9" name="Google Shape;423;g206fedfad05_0_175">
            <a:extLst>
              <a:ext uri="{FF2B5EF4-FFF2-40B4-BE49-F238E27FC236}">
                <a16:creationId xmlns:a16="http://schemas.microsoft.com/office/drawing/2014/main" id="{28B7BD0F-B40D-97BF-B023-482A813EEB20}"/>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2845485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43988-BD1B-DAD5-7ABC-715594C28F5E}"/>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94BBDE4-4A2F-A44A-94C1-3CAE8DC10A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52BE312-DE7D-23D3-7933-5FF03E6892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2BA9BD4-B9E4-9992-25C3-E56533B478C3}"/>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dirty="0">
                <a:solidFill>
                  <a:srgbClr val="336699"/>
                </a:solidFill>
              </a:rPr>
              <a:t>Sandblast and painting</a:t>
            </a:r>
          </a:p>
        </p:txBody>
      </p:sp>
      <p:sp>
        <p:nvSpPr>
          <p:cNvPr id="3" name="Fußzeilenplatzhalter 2">
            <a:extLst>
              <a:ext uri="{FF2B5EF4-FFF2-40B4-BE49-F238E27FC236}">
                <a16:creationId xmlns:a16="http://schemas.microsoft.com/office/drawing/2014/main" id="{BE9518B3-9F9C-A0AC-5204-7A70AF09336D}"/>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21A18682-B157-772A-E64C-53C9572D7D02}"/>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19</a:t>
            </a:fld>
            <a:endParaRPr lang="en-GB" dirty="0"/>
          </a:p>
        </p:txBody>
      </p:sp>
      <p:sp>
        <p:nvSpPr>
          <p:cNvPr id="5" name="Textplatzhalter 4">
            <a:extLst>
              <a:ext uri="{FF2B5EF4-FFF2-40B4-BE49-F238E27FC236}">
                <a16:creationId xmlns:a16="http://schemas.microsoft.com/office/drawing/2014/main" id="{CDFFD1E3-3585-4EF8-7148-5811E3D6A2A8}"/>
              </a:ext>
            </a:extLst>
          </p:cNvPr>
          <p:cNvSpPr>
            <a:spLocks noGrp="1"/>
          </p:cNvSpPr>
          <p:nvPr>
            <p:ph type="body" sz="quarter" idx="12"/>
          </p:nvPr>
        </p:nvSpPr>
        <p:spPr>
          <a:xfrm>
            <a:off x="8030135" y="1636712"/>
            <a:ext cx="3539787" cy="4222433"/>
          </a:xfrm>
        </p:spPr>
        <p:txBody>
          <a:bodyPr/>
          <a:lstStyle/>
          <a:p>
            <a:pPr marL="307684" marR="0" lvl="1" indent="-307684" algn="l" rtl="0">
              <a:lnSpc>
                <a:spcPct val="100000"/>
              </a:lnSpc>
              <a:spcBef>
                <a:spcPts val="912"/>
              </a:spcBef>
              <a:spcAft>
                <a:spcPts val="0"/>
              </a:spcAft>
              <a:buClr>
                <a:srgbClr val="000000"/>
              </a:buClr>
              <a:buSzPts val="1800"/>
              <a:buFont typeface="Noto Sans Symbols"/>
              <a:buChar char="▪"/>
            </a:pPr>
            <a:r>
              <a:rPr lang="en-US" sz="1800" dirty="0"/>
              <a:t>Blasting Room and Panting booth ready for skid or base frame with maximum dimension: 12 m length, 4 m width, and 1 m height</a:t>
            </a:r>
          </a:p>
        </p:txBody>
      </p:sp>
      <p:sp>
        <p:nvSpPr>
          <p:cNvPr id="14" name="Textplatzhalter 13">
            <a:extLst>
              <a:ext uri="{FF2B5EF4-FFF2-40B4-BE49-F238E27FC236}">
                <a16:creationId xmlns:a16="http://schemas.microsoft.com/office/drawing/2014/main" id="{52422C6D-B685-B79F-6DF1-CAE0E61D8217}"/>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Manufacturing facility</a:t>
            </a:r>
          </a:p>
        </p:txBody>
      </p:sp>
      <p:pic>
        <p:nvPicPr>
          <p:cNvPr id="10" name="Google Shape;435;g206fedfad05_0_165">
            <a:extLst>
              <a:ext uri="{FF2B5EF4-FFF2-40B4-BE49-F238E27FC236}">
                <a16:creationId xmlns:a16="http://schemas.microsoft.com/office/drawing/2014/main" id="{A1AC6A15-216A-36D4-EAD3-3D830D983A68}"/>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810182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A009D-0221-24BA-43AF-0B26EBE61A22}"/>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2958E65-9605-369C-DF92-8D1898D54A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34C63C0-4757-3144-4DE3-AFF8C183CBE4}"/>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About us</a:t>
            </a:r>
          </a:p>
        </p:txBody>
      </p:sp>
      <p:sp>
        <p:nvSpPr>
          <p:cNvPr id="3" name="Fußzeilenplatzhalter 2">
            <a:extLst>
              <a:ext uri="{FF2B5EF4-FFF2-40B4-BE49-F238E27FC236}">
                <a16:creationId xmlns:a16="http://schemas.microsoft.com/office/drawing/2014/main" id="{962117E9-DC94-2525-230B-98EC8F9F96D1}"/>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8413FAE4-690D-1600-9B5E-888F32C5E91E}"/>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a:t>
            </a:fld>
            <a:endParaRPr lang="en-GB" dirty="0"/>
          </a:p>
        </p:txBody>
      </p:sp>
      <p:sp>
        <p:nvSpPr>
          <p:cNvPr id="5" name="Textplatzhalter 4">
            <a:extLst>
              <a:ext uri="{FF2B5EF4-FFF2-40B4-BE49-F238E27FC236}">
                <a16:creationId xmlns:a16="http://schemas.microsoft.com/office/drawing/2014/main" id="{635B3EA5-9040-7817-E22A-46ADC8F03543}"/>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Founded in 1871 in Frankenthal (Germany), KSB has been one of the leading suppliers of pumps and industrial valves for over 150 years. With more than 15,000 employees worldwide and its own sales and marketing, manufacturing facilities and service operations, KSB develops and produces custom-fit pumps for various applications.</a:t>
            </a:r>
          </a:p>
          <a:p>
            <a:pPr marL="0" marR="0" lvl="0" indent="0" algn="l" rtl="0">
              <a:lnSpc>
                <a:spcPct val="100000"/>
              </a:lnSpc>
              <a:spcBef>
                <a:spcPts val="0"/>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DE6C6D0E-E04E-AF90-2189-89260136E0E8}"/>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KSB Indonesia</a:t>
            </a:r>
          </a:p>
        </p:txBody>
      </p:sp>
      <p:pic>
        <p:nvPicPr>
          <p:cNvPr id="17" name="Picture Placeholder 4" descr="A picture containing sky, building, outdoor, cloud">
            <a:extLst>
              <a:ext uri="{FF2B5EF4-FFF2-40B4-BE49-F238E27FC236}">
                <a16:creationId xmlns:a16="http://schemas.microsoft.com/office/drawing/2014/main" id="{0C72841F-0854-5D76-FC8F-A68293AEA310}"/>
              </a:ext>
            </a:extLst>
          </p:cNvPr>
          <p:cNvPicPr>
            <a:picLocks noGrp="1" noChangeAspect="1"/>
          </p:cNvPicPr>
          <p:nvPr>
            <p:ph type="pic" sz="quarter" idx="13"/>
          </p:nvPr>
        </p:nvPicPr>
        <p:blipFill>
          <a:blip r:embed="rId6"/>
          <a:srcRect l="3447" r="3447"/>
          <a:stretch>
            <a:fillRect/>
          </a:stretch>
        </p:blipFill>
        <p:spPr>
          <a:xfrm>
            <a:off x="558800" y="1636713"/>
            <a:ext cx="7307263" cy="4421187"/>
          </a:xfrm>
        </p:spPr>
      </p:pic>
    </p:spTree>
    <p:extLst>
      <p:ext uri="{BB962C8B-B14F-4D97-AF65-F5344CB8AC3E}">
        <p14:creationId xmlns:p14="http://schemas.microsoft.com/office/powerpoint/2010/main" val="2507866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589C-0459-296D-2A47-C474C25F5FEA}"/>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E4F5E76-37AD-FDAB-85B3-A197F489E89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588F3F9-342B-AB09-984D-711532C2F681}"/>
              </a:ext>
            </a:extLst>
          </p:cNvPr>
          <p:cNvSpPr>
            <a:spLocks noGrp="1"/>
          </p:cNvSpPr>
          <p:nvPr>
            <p:ph type="title"/>
          </p:nvPr>
        </p:nvSpPr>
        <p:spPr>
          <a:xfrm>
            <a:off x="558799" y="441325"/>
            <a:ext cx="11075989" cy="971549"/>
          </a:xfrm>
        </p:spPr>
        <p:txBody>
          <a:bodyPr vert="horz"/>
          <a:lstStyle/>
          <a:p>
            <a:pPr>
              <a:spcBef>
                <a:spcPts val="0"/>
              </a:spcBef>
              <a:buClr>
                <a:srgbClr val="000000"/>
              </a:buClr>
              <a:buSzPts val="2400"/>
            </a:pPr>
            <a:r>
              <a:rPr lang="en-GB" sz="3200" b="1" i="0" u="none" strike="noStrike" cap="none" dirty="0">
                <a:solidFill>
                  <a:srgbClr val="336699"/>
                </a:solidFill>
                <a:latin typeface="Arial"/>
                <a:ea typeface="Arial"/>
                <a:cs typeface="Arial"/>
                <a:sym typeface="Arial"/>
              </a:rPr>
              <a:t>Certificates</a:t>
            </a:r>
            <a:br>
              <a:rPr lang="en-GB" sz="3200" b="1" i="0" u="none" strike="noStrike" cap="none" dirty="0">
                <a:solidFill>
                  <a:srgbClr val="336699"/>
                </a:solidFill>
                <a:latin typeface="Arial"/>
                <a:ea typeface="Arial"/>
                <a:cs typeface="Arial"/>
                <a:sym typeface="Arial"/>
              </a:rPr>
            </a:br>
            <a:endParaRPr lang="en-GB" sz="3200" b="1" i="0" u="none" strike="noStrike" cap="none" dirty="0">
              <a:solidFill>
                <a:srgbClr val="336699"/>
              </a:solidFill>
              <a:latin typeface="Arial"/>
              <a:ea typeface="Arial"/>
              <a:cs typeface="Arial"/>
              <a:sym typeface="Arial"/>
            </a:endParaRPr>
          </a:p>
        </p:txBody>
      </p:sp>
      <p:sp>
        <p:nvSpPr>
          <p:cNvPr id="3" name="Fußzeilenplatzhalter 2">
            <a:extLst>
              <a:ext uri="{FF2B5EF4-FFF2-40B4-BE49-F238E27FC236}">
                <a16:creationId xmlns:a16="http://schemas.microsoft.com/office/drawing/2014/main" id="{A62AA1DF-D097-7503-3B36-8CD611AEBAB1}"/>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6D6C2A9C-305C-39A4-5094-6EECA4CA6DF8}"/>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20</a:t>
            </a:fld>
            <a:endParaRPr lang="en-GB" dirty="0"/>
          </a:p>
        </p:txBody>
      </p:sp>
      <p:sp>
        <p:nvSpPr>
          <p:cNvPr id="5" name="Textplatzhalter 4">
            <a:extLst>
              <a:ext uri="{FF2B5EF4-FFF2-40B4-BE49-F238E27FC236}">
                <a16:creationId xmlns:a16="http://schemas.microsoft.com/office/drawing/2014/main" id="{D94339DB-34F8-7D0A-7C8E-C40A149AC5BB}"/>
              </a:ext>
            </a:extLst>
          </p:cNvPr>
          <p:cNvSpPr>
            <a:spLocks noGrp="1"/>
          </p:cNvSpPr>
          <p:nvPr>
            <p:ph type="body" sz="quarter" idx="12"/>
          </p:nvPr>
        </p:nvSpPr>
        <p:spPr>
          <a:xfrm>
            <a:off x="8030135" y="1636712"/>
            <a:ext cx="3730097" cy="4421187"/>
          </a:xfrm>
        </p:spPr>
        <p:txBody>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KSB always works to the latest  quality standards, in all areas of the company worldwide. First-class products and excellent service take top priority at KSB. That is why the entire Group works to uniform and secure quality guidelines based on the Business Excellence Model of the European Foundation for Quality  Management (EFQM). The products have also been certified to the national standards as part of our initiative in improving local content requirement/Tingkat </a:t>
            </a:r>
            <a:r>
              <a:rPr lang="en-US" sz="1800" b="0" i="0" u="none" strike="noStrike" cap="none" dirty="0" err="1">
                <a:solidFill>
                  <a:srgbClr val="000000"/>
                </a:solidFill>
                <a:latin typeface="Arial"/>
                <a:ea typeface="Arial"/>
                <a:cs typeface="Arial"/>
                <a:sym typeface="Arial"/>
              </a:rPr>
              <a:t>Komponen</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Dalam</a:t>
            </a:r>
            <a:r>
              <a:rPr lang="en-US" sz="1800" b="0" i="0" u="none" strike="noStrike" cap="none" dirty="0">
                <a:solidFill>
                  <a:srgbClr val="000000"/>
                </a:solidFill>
                <a:latin typeface="Arial"/>
                <a:ea typeface="Arial"/>
                <a:cs typeface="Arial"/>
                <a:sym typeface="Arial"/>
              </a:rPr>
              <a:t> Negeri (TKDN).</a:t>
            </a:r>
          </a:p>
          <a:p>
            <a:pPr marL="0" marR="0" lvl="0" indent="0" algn="l" rtl="0">
              <a:lnSpc>
                <a:spcPct val="100000"/>
              </a:lnSpc>
              <a:spcBef>
                <a:spcPts val="0"/>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32D99877-A57A-11B4-F780-F833CAF9DBE1}"/>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Premium quality standards</a:t>
            </a:r>
          </a:p>
        </p:txBody>
      </p:sp>
      <p:pic>
        <p:nvPicPr>
          <p:cNvPr id="11" name="Google Shape;529;g206fedfad05_0_255">
            <a:extLst>
              <a:ext uri="{FF2B5EF4-FFF2-40B4-BE49-F238E27FC236}">
                <a16:creationId xmlns:a16="http://schemas.microsoft.com/office/drawing/2014/main" id="{EB216CE0-4F8C-3A62-BD84-4DC8897294F0}"/>
              </a:ext>
            </a:extLst>
          </p:cNvPr>
          <p:cNvPicPr preferRelativeResize="0">
            <a:picLocks noGrp="1"/>
          </p:cNvPicPr>
          <p:nvPr>
            <p:ph type="pic" sz="quarter" idx="13"/>
          </p:nvPr>
        </p:nvPicPr>
        <p:blipFill rotWithShape="1">
          <a:blip r:embed="rId6">
            <a:alphaModFix/>
          </a:blip>
          <a:srcRect t="14632" b="14632"/>
          <a:stretch/>
        </p:blipFill>
        <p:spPr>
          <a:xfrm>
            <a:off x="558800" y="1636713"/>
            <a:ext cx="7307263" cy="4421187"/>
          </a:xfrm>
          <a:prstGeom prst="rect">
            <a:avLst/>
          </a:prstGeom>
          <a:noFill/>
          <a:ln>
            <a:noFill/>
          </a:ln>
        </p:spPr>
      </p:pic>
      <p:pic>
        <p:nvPicPr>
          <p:cNvPr id="7" name="Google Shape;446;g206fedfad05_0_185">
            <a:extLst>
              <a:ext uri="{FF2B5EF4-FFF2-40B4-BE49-F238E27FC236}">
                <a16:creationId xmlns:a16="http://schemas.microsoft.com/office/drawing/2014/main" id="{3C9BCB3A-22BA-EE26-4043-5CF71AA8B86B}"/>
              </a:ext>
            </a:extLst>
          </p:cNvPr>
          <p:cNvPicPr preferRelativeResize="0"/>
          <p:nvPr/>
        </p:nvPicPr>
        <p:blipFill rotWithShape="1">
          <a:blip r:embed="rId7">
            <a:alphaModFix/>
          </a:blip>
          <a:srcRect t="729" b="719"/>
          <a:stretch/>
        </p:blipFill>
        <p:spPr>
          <a:xfrm>
            <a:off x="560802" y="1468435"/>
            <a:ext cx="7307264" cy="4589463"/>
          </a:xfrm>
          <a:prstGeom prst="rect">
            <a:avLst/>
          </a:prstGeom>
          <a:noFill/>
          <a:ln>
            <a:noFill/>
          </a:ln>
        </p:spPr>
      </p:pic>
    </p:spTree>
    <p:extLst>
      <p:ext uri="{BB962C8B-B14F-4D97-AF65-F5344CB8AC3E}">
        <p14:creationId xmlns:p14="http://schemas.microsoft.com/office/powerpoint/2010/main" val="91605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6B2E8-DBA5-98F0-753B-420F963C0B45}"/>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BF38DF4-8843-5436-B929-48CD875158C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FD309A8-C3B6-F798-0ED4-8652F4E0FA1C}"/>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chemeClr val="dk1"/>
              </a:buClr>
              <a:buSzPts val="1100"/>
              <a:buFont typeface="Arial"/>
              <a:buNone/>
            </a:pPr>
            <a:r>
              <a:rPr lang="en-GB" sz="3200" b="1" i="0" u="none" strike="noStrike" cap="none" dirty="0">
                <a:solidFill>
                  <a:srgbClr val="336699"/>
                </a:solidFill>
                <a:latin typeface="Arial"/>
                <a:ea typeface="Arial"/>
                <a:cs typeface="Arial"/>
                <a:sym typeface="Arial"/>
              </a:rPr>
              <a:t>A wide range segment</a:t>
            </a:r>
          </a:p>
        </p:txBody>
      </p:sp>
      <p:sp>
        <p:nvSpPr>
          <p:cNvPr id="3" name="Fußzeilenplatzhalter 2">
            <a:extLst>
              <a:ext uri="{FF2B5EF4-FFF2-40B4-BE49-F238E27FC236}">
                <a16:creationId xmlns:a16="http://schemas.microsoft.com/office/drawing/2014/main" id="{19D8B9DD-28E9-9653-A042-D189016D1478}"/>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C1246843-9933-B0B4-0EFB-80E4EE0639E5}"/>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21</a:t>
            </a:fld>
            <a:endParaRPr lang="en-GB" dirty="0"/>
          </a:p>
        </p:txBody>
      </p:sp>
      <p:sp>
        <p:nvSpPr>
          <p:cNvPr id="5" name="Textplatzhalter 4">
            <a:extLst>
              <a:ext uri="{FF2B5EF4-FFF2-40B4-BE49-F238E27FC236}">
                <a16:creationId xmlns:a16="http://schemas.microsoft.com/office/drawing/2014/main" id="{0CFB13EF-E433-0112-F2B3-BA4919C29B98}"/>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912"/>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Name any application, </a:t>
            </a:r>
            <a:r>
              <a:rPr lang="en-US" sz="1800" dirty="0"/>
              <a:t>K</a:t>
            </a:r>
            <a:r>
              <a:rPr lang="en-US" sz="1800" b="0" i="0" u="none" strike="noStrike" cap="none" dirty="0">
                <a:solidFill>
                  <a:srgbClr val="000000"/>
                </a:solidFill>
                <a:latin typeface="Arial"/>
                <a:ea typeface="Arial"/>
                <a:cs typeface="Arial"/>
                <a:sym typeface="Arial"/>
              </a:rPr>
              <a:t>SB pumps and valves are ready in action. Like industrial processes, water transport or energy conversion. All around the world, customers rely on our expertise and technical skills to keep things moving.</a:t>
            </a:r>
          </a:p>
          <a:p>
            <a:pPr marL="0" marR="0" lvl="0" indent="0" algn="l" rtl="0">
              <a:lnSpc>
                <a:spcPct val="100000"/>
              </a:lnSpc>
              <a:spcBef>
                <a:spcPts val="912"/>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912"/>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C8189568-618E-DD83-B60E-3B3AA557A176}"/>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Comprehensive Solutions</a:t>
            </a:r>
          </a:p>
        </p:txBody>
      </p:sp>
      <p:sp>
        <p:nvSpPr>
          <p:cNvPr id="8" name="Picture Placeholder 7">
            <a:extLst>
              <a:ext uri="{FF2B5EF4-FFF2-40B4-BE49-F238E27FC236}">
                <a16:creationId xmlns:a16="http://schemas.microsoft.com/office/drawing/2014/main" id="{9DA58A1E-3EC6-F4E4-FDDE-FB48AD2629BC}"/>
              </a:ext>
            </a:extLst>
          </p:cNvPr>
          <p:cNvSpPr>
            <a:spLocks noGrp="1"/>
          </p:cNvSpPr>
          <p:nvPr>
            <p:ph type="pic" sz="quarter" idx="13"/>
          </p:nvPr>
        </p:nvSpPr>
        <p:spPr/>
        <p:txBody>
          <a:bodyPr/>
          <a:lstStyle/>
          <a:p>
            <a:endParaRPr lang="en-ID"/>
          </a:p>
        </p:txBody>
      </p:sp>
      <p:pic>
        <p:nvPicPr>
          <p:cNvPr id="9" name="Google Shape;458;g206fedfad05_0_195">
            <a:extLst>
              <a:ext uri="{FF2B5EF4-FFF2-40B4-BE49-F238E27FC236}">
                <a16:creationId xmlns:a16="http://schemas.microsoft.com/office/drawing/2014/main" id="{6B693743-4467-4131-9C99-0A54D2E956F4}"/>
              </a:ext>
            </a:extLst>
          </p:cNvPr>
          <p:cNvPicPr preferRelativeResize="0"/>
          <p:nvPr/>
        </p:nvPicPr>
        <p:blipFill rotWithShape="1">
          <a:blip r:embed="rId6">
            <a:alphaModFix/>
          </a:blip>
          <a:srcRect l="2811" t="6340" r="7372" b="-149"/>
          <a:stretch/>
        </p:blipFill>
        <p:spPr>
          <a:xfrm>
            <a:off x="558798" y="1636712"/>
            <a:ext cx="7307265" cy="4421187"/>
          </a:xfrm>
          <a:prstGeom prst="rect">
            <a:avLst/>
          </a:prstGeom>
          <a:noFill/>
          <a:ln>
            <a:noFill/>
          </a:ln>
        </p:spPr>
      </p:pic>
    </p:spTree>
    <p:extLst>
      <p:ext uri="{BB962C8B-B14F-4D97-AF65-F5344CB8AC3E}">
        <p14:creationId xmlns:p14="http://schemas.microsoft.com/office/powerpoint/2010/main" val="2815346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A857E-EEDA-519E-C6E0-17BA6195A6E3}"/>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C5C0DAD-B133-7F29-C981-EEB8B0FD92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18FB93F-A5DA-A9EA-0CD1-B2E02EDF4C08}"/>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chemeClr val="dk1"/>
              </a:buClr>
              <a:buSzPts val="1100"/>
              <a:buFont typeface="Arial"/>
              <a:buNone/>
            </a:pPr>
            <a:r>
              <a:rPr lang="en-GB" sz="3200" b="1" i="0" u="none" strike="noStrike" cap="none" dirty="0">
                <a:solidFill>
                  <a:srgbClr val="336699"/>
                </a:solidFill>
                <a:latin typeface="Arial"/>
                <a:ea typeface="Arial"/>
                <a:cs typeface="Arial"/>
                <a:sym typeface="Arial"/>
              </a:rPr>
              <a:t>Delivering on</a:t>
            </a:r>
            <a:r>
              <a:rPr lang="en-GB" sz="3200" b="1" dirty="0">
                <a:solidFill>
                  <a:srgbClr val="336699"/>
                </a:solidFill>
              </a:rPr>
              <a:t> </a:t>
            </a:r>
            <a:r>
              <a:rPr lang="en-GB" sz="3200" b="1" i="0" u="none" strike="noStrike" cap="none" dirty="0">
                <a:solidFill>
                  <a:srgbClr val="336699"/>
                </a:solidFill>
                <a:latin typeface="Arial"/>
                <a:ea typeface="Arial"/>
                <a:cs typeface="Arial"/>
                <a:sym typeface="Arial"/>
              </a:rPr>
              <a:t>promises</a:t>
            </a:r>
          </a:p>
        </p:txBody>
      </p:sp>
      <p:sp>
        <p:nvSpPr>
          <p:cNvPr id="3" name="Fußzeilenplatzhalter 2">
            <a:extLst>
              <a:ext uri="{FF2B5EF4-FFF2-40B4-BE49-F238E27FC236}">
                <a16:creationId xmlns:a16="http://schemas.microsoft.com/office/drawing/2014/main" id="{E4AF6C99-30A2-BCF8-1528-12C6E773F01B}"/>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633E2AA3-5EF0-9968-2C6A-A235CE22D5AD}"/>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22</a:t>
            </a:fld>
            <a:endParaRPr lang="en-GB" dirty="0"/>
          </a:p>
        </p:txBody>
      </p:sp>
      <p:sp>
        <p:nvSpPr>
          <p:cNvPr id="5" name="Textplatzhalter 4">
            <a:extLst>
              <a:ext uri="{FF2B5EF4-FFF2-40B4-BE49-F238E27FC236}">
                <a16:creationId xmlns:a16="http://schemas.microsoft.com/office/drawing/2014/main" id="{2E72A40E-5EF1-5F78-A534-D2B23AB2ACE8}"/>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912"/>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Our reliable, high-efficiency  pumps and valves are used in  applications wherever fluids need to be transported or shut off, covering everything from building services, general industry and water transport to wastewater treatment, chemical/petrochemical, power plant processes, and mining.</a:t>
            </a:r>
          </a:p>
        </p:txBody>
      </p:sp>
      <p:sp>
        <p:nvSpPr>
          <p:cNvPr id="14" name="Textplatzhalter 13">
            <a:extLst>
              <a:ext uri="{FF2B5EF4-FFF2-40B4-BE49-F238E27FC236}">
                <a16:creationId xmlns:a16="http://schemas.microsoft.com/office/drawing/2014/main" id="{0B53F1AE-BC39-1C56-B513-07F81D1F78C9}"/>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Our Success stories</a:t>
            </a:r>
          </a:p>
        </p:txBody>
      </p:sp>
      <p:pic>
        <p:nvPicPr>
          <p:cNvPr id="9" name="Google Shape;470;g206fedfad05_0_205">
            <a:extLst>
              <a:ext uri="{FF2B5EF4-FFF2-40B4-BE49-F238E27FC236}">
                <a16:creationId xmlns:a16="http://schemas.microsoft.com/office/drawing/2014/main" id="{2D9EF855-D64A-54A0-4379-33C6BC81207B}"/>
              </a:ext>
            </a:extLst>
          </p:cNvPr>
          <p:cNvPicPr preferRelativeResize="0">
            <a:picLocks noGrp="1"/>
          </p:cNvPicPr>
          <p:nvPr>
            <p:ph type="pic" sz="quarter" idx="13"/>
          </p:nvPr>
        </p:nvPicPr>
        <p:blipFill rotWithShape="1">
          <a:blip r:embed="rId6">
            <a:alphaModFix/>
          </a:blip>
          <a:srcRect t="4677" b="4677"/>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2517683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2DDD3-156A-0272-6515-75FF535E80B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B5A058A-02B7-E606-58E4-14A6E2D6E8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9D4324B-476E-E3B7-E0D0-13E89E1FF79A}"/>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Mining</a:t>
            </a:r>
          </a:p>
        </p:txBody>
      </p:sp>
      <p:sp>
        <p:nvSpPr>
          <p:cNvPr id="3" name="Fußzeilenplatzhalter 2">
            <a:extLst>
              <a:ext uri="{FF2B5EF4-FFF2-40B4-BE49-F238E27FC236}">
                <a16:creationId xmlns:a16="http://schemas.microsoft.com/office/drawing/2014/main" id="{61E9CF38-81A1-2D90-FB7B-7ADAFD59CAAA}"/>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664247D5-B941-FA74-BD5C-0B5C590FFC11}"/>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23</a:t>
            </a:fld>
            <a:endParaRPr lang="en-GB" dirty="0"/>
          </a:p>
        </p:txBody>
      </p:sp>
      <p:sp>
        <p:nvSpPr>
          <p:cNvPr id="5" name="Textplatzhalter 4">
            <a:extLst>
              <a:ext uri="{FF2B5EF4-FFF2-40B4-BE49-F238E27FC236}">
                <a16:creationId xmlns:a16="http://schemas.microsoft.com/office/drawing/2014/main" id="{064880FA-F5D8-721C-8055-720ED722C322}"/>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912"/>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Striving to provide best-in-class solutions and service excellence in mining market in Kalimantan, Sumatra, and Sulawesi to support Indonesia’s government continuous works on stimulating the development of in-country  processing facilities. Serving  export market: Australia and  Malaysia.</a:t>
            </a:r>
          </a:p>
          <a:p>
            <a:pPr marL="0" marR="0" lvl="0" indent="0" algn="l" rtl="0">
              <a:lnSpc>
                <a:spcPct val="100000"/>
              </a:lnSpc>
              <a:spcBef>
                <a:spcPts val="912"/>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912"/>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5F7A3992-B4A9-282F-6643-1BAB31B8FF0E}"/>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Our Success stories</a:t>
            </a:r>
          </a:p>
        </p:txBody>
      </p:sp>
      <p:pic>
        <p:nvPicPr>
          <p:cNvPr id="16" name="Google Shape;482;g206fedfad05_0_215">
            <a:extLst>
              <a:ext uri="{FF2B5EF4-FFF2-40B4-BE49-F238E27FC236}">
                <a16:creationId xmlns:a16="http://schemas.microsoft.com/office/drawing/2014/main" id="{B09632B6-800E-F651-9027-DBDA476EF4D3}"/>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3757118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BD4A-A3D5-FD8D-7E44-A62602D3A16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8630EA4-B145-83CA-7FBE-3C034CFFAC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47308F2-C97C-5D83-9B6D-A7EEDC2467A3}"/>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Energy</a:t>
            </a:r>
          </a:p>
        </p:txBody>
      </p:sp>
      <p:sp>
        <p:nvSpPr>
          <p:cNvPr id="3" name="Fußzeilenplatzhalter 2">
            <a:extLst>
              <a:ext uri="{FF2B5EF4-FFF2-40B4-BE49-F238E27FC236}">
                <a16:creationId xmlns:a16="http://schemas.microsoft.com/office/drawing/2014/main" id="{1A32E051-7DE3-756A-0660-EA99C653EF37}"/>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10810971-BA35-0CE2-DB90-8230D90B2E3C}"/>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24</a:t>
            </a:fld>
            <a:endParaRPr lang="en-GB" dirty="0"/>
          </a:p>
        </p:txBody>
      </p:sp>
      <p:sp>
        <p:nvSpPr>
          <p:cNvPr id="5" name="Textplatzhalter 4">
            <a:extLst>
              <a:ext uri="{FF2B5EF4-FFF2-40B4-BE49-F238E27FC236}">
                <a16:creationId xmlns:a16="http://schemas.microsoft.com/office/drawing/2014/main" id="{6BCE71FF-5252-91A9-4974-FDFB26C38ACE}"/>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Energy is one of the most important inputs that supports Indonesia’s economy. As Indonesia is aiming to add 4.7 GW of solar capacity by 2030 under its new Electricity Procurement Plan (RUPTL) that will boost the contribution of renewables to the mix, our </a:t>
            </a:r>
            <a:r>
              <a:rPr lang="en-US" sz="1800" dirty="0"/>
              <a:t>c</a:t>
            </a:r>
            <a:r>
              <a:rPr lang="en-US" sz="1800" b="0" i="0" u="none" strike="noStrike" cap="none" dirty="0">
                <a:solidFill>
                  <a:srgbClr val="000000"/>
                </a:solidFill>
                <a:latin typeface="Arial"/>
                <a:ea typeface="Arial"/>
                <a:cs typeface="Arial"/>
                <a:sym typeface="Arial"/>
              </a:rPr>
              <a:t>omprehensive solutions effectively reduced power</a:t>
            </a:r>
            <a:r>
              <a:rPr lang="en-US" sz="1800" dirty="0"/>
              <a:t> </a:t>
            </a:r>
            <a:r>
              <a:rPr lang="en-US" sz="1800" b="0" i="0" u="none" strike="noStrike" cap="none" dirty="0">
                <a:solidFill>
                  <a:srgbClr val="000000"/>
                </a:solidFill>
                <a:latin typeface="Arial"/>
                <a:ea typeface="Arial"/>
                <a:cs typeface="Arial"/>
                <a:sym typeface="Arial"/>
              </a:rPr>
              <a:t>operation as well as support the government initiative in increasing the use of new and renewable energy.</a:t>
            </a:r>
          </a:p>
        </p:txBody>
      </p:sp>
      <p:sp>
        <p:nvSpPr>
          <p:cNvPr id="14" name="Textplatzhalter 13">
            <a:extLst>
              <a:ext uri="{FF2B5EF4-FFF2-40B4-BE49-F238E27FC236}">
                <a16:creationId xmlns:a16="http://schemas.microsoft.com/office/drawing/2014/main" id="{07E14591-78CB-AD16-25D4-0898ACDA1E58}"/>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Our Success stories</a:t>
            </a:r>
          </a:p>
        </p:txBody>
      </p:sp>
      <p:pic>
        <p:nvPicPr>
          <p:cNvPr id="15" name="Google Shape;494;g206fedfad05_0_225">
            <a:extLst>
              <a:ext uri="{FF2B5EF4-FFF2-40B4-BE49-F238E27FC236}">
                <a16:creationId xmlns:a16="http://schemas.microsoft.com/office/drawing/2014/main" id="{3D8B4788-9D65-8796-D092-CE7D0891DD3C}"/>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2298118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26B20-0BF9-7E7C-4D8B-E4CBA58AD8B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3B09A5F-5854-39E3-1BB3-464146EEDE3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FA81388-3AF8-C1C0-1564-930514CA7F7B}"/>
              </a:ext>
            </a:extLst>
          </p:cNvPr>
          <p:cNvSpPr>
            <a:spLocks noGrp="1"/>
          </p:cNvSpPr>
          <p:nvPr>
            <p:ph type="title"/>
          </p:nvPr>
        </p:nvSpPr>
        <p:spPr>
          <a:xfrm>
            <a:off x="558799" y="441325"/>
            <a:ext cx="11075989" cy="971549"/>
          </a:xfrm>
        </p:spPr>
        <p:txBody>
          <a:bodyPr vert="horz"/>
          <a:lstStyle/>
          <a:p>
            <a:pPr>
              <a:buSzPts val="2400"/>
            </a:pPr>
            <a:r>
              <a:rPr lang="en-GB" sz="3200" b="1" i="0" u="none" strike="noStrike" cap="none" dirty="0">
                <a:solidFill>
                  <a:srgbClr val="336699"/>
                </a:solidFill>
                <a:latin typeface="Arial"/>
                <a:ea typeface="Arial"/>
                <a:cs typeface="Arial"/>
                <a:sym typeface="Arial"/>
              </a:rPr>
              <a:t>Chemical/</a:t>
            </a:r>
            <a:br>
              <a:rPr lang="en-GB" sz="3200" b="1" i="0" u="none" strike="noStrike" cap="none" dirty="0">
                <a:solidFill>
                  <a:srgbClr val="336699"/>
                </a:solidFill>
                <a:latin typeface="Arial"/>
                <a:ea typeface="Arial"/>
                <a:cs typeface="Arial"/>
                <a:sym typeface="Arial"/>
              </a:rPr>
            </a:br>
            <a:r>
              <a:rPr lang="en-GB" sz="3200" b="1" i="0" u="none" strike="noStrike" cap="none" dirty="0">
                <a:solidFill>
                  <a:srgbClr val="336699"/>
                </a:solidFill>
                <a:latin typeface="Arial"/>
                <a:ea typeface="Arial"/>
                <a:cs typeface="Arial"/>
                <a:sym typeface="Arial"/>
              </a:rPr>
              <a:t>Petrochemical</a:t>
            </a:r>
          </a:p>
        </p:txBody>
      </p:sp>
      <p:sp>
        <p:nvSpPr>
          <p:cNvPr id="4" name="Foliennummernplatzhalter 3">
            <a:extLst>
              <a:ext uri="{FF2B5EF4-FFF2-40B4-BE49-F238E27FC236}">
                <a16:creationId xmlns:a16="http://schemas.microsoft.com/office/drawing/2014/main" id="{22E9890C-A3D1-B822-A219-BD25658E4954}"/>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25</a:t>
            </a:fld>
            <a:endParaRPr lang="en-GB" dirty="0"/>
          </a:p>
        </p:txBody>
      </p:sp>
      <p:sp>
        <p:nvSpPr>
          <p:cNvPr id="5" name="Textplatzhalter 4">
            <a:extLst>
              <a:ext uri="{FF2B5EF4-FFF2-40B4-BE49-F238E27FC236}">
                <a16:creationId xmlns:a16="http://schemas.microsoft.com/office/drawing/2014/main" id="{A9F0A30F-4825-1185-1B1E-C4B184A43592}"/>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912"/>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In onshore and offshore extraction, in refineries, intermediate storage and downstream applications – KSB products make sure the natural resources are processed safely and reliably. As the oil and gas resources continue to play an important role in Indonesia’s economy, KSB best-in-class solutions also make sure smooth processes, protect people, and the environment. </a:t>
            </a:r>
          </a:p>
          <a:p>
            <a:pPr marL="0" marR="0" lvl="0" indent="0" algn="l" rtl="0">
              <a:lnSpc>
                <a:spcPct val="100000"/>
              </a:lnSpc>
              <a:spcBef>
                <a:spcPts val="912"/>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912"/>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7FD01FA4-683F-39A9-0B05-E52603FAE4F7}"/>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Our Success stories</a:t>
            </a:r>
          </a:p>
        </p:txBody>
      </p:sp>
      <p:pic>
        <p:nvPicPr>
          <p:cNvPr id="15" name="Google Shape;505;g206fedfad05_0_235">
            <a:extLst>
              <a:ext uri="{FF2B5EF4-FFF2-40B4-BE49-F238E27FC236}">
                <a16:creationId xmlns:a16="http://schemas.microsoft.com/office/drawing/2014/main" id="{3DB2E57C-4542-9A5E-46CE-FD1EE760522A}"/>
              </a:ext>
            </a:extLst>
          </p:cNvPr>
          <p:cNvPicPr preferRelativeResize="0">
            <a:picLocks noGrp="1"/>
          </p:cNvPicPr>
          <p:nvPr>
            <p:ph type="pic" sz="quarter" idx="13"/>
          </p:nvPr>
        </p:nvPicPr>
        <p:blipFill rotWithShape="1">
          <a:blip r:embed="rId6">
            <a:alphaModFix/>
          </a:blip>
          <a:srcRect t="4611" b="4611"/>
          <a:stretch/>
        </p:blipFill>
        <p:spPr>
          <a:xfrm>
            <a:off x="558800" y="1636713"/>
            <a:ext cx="7307263" cy="4421187"/>
          </a:xfrm>
          <a:prstGeom prst="rect">
            <a:avLst/>
          </a:prstGeom>
          <a:noFill/>
          <a:ln>
            <a:noFill/>
          </a:ln>
        </p:spPr>
      </p:pic>
      <p:sp>
        <p:nvSpPr>
          <p:cNvPr id="16" name="Fußzeilenplatzhalter 2">
            <a:extLst>
              <a:ext uri="{FF2B5EF4-FFF2-40B4-BE49-F238E27FC236}">
                <a16:creationId xmlns:a16="http://schemas.microsoft.com/office/drawing/2014/main" id="{948E5F56-0B15-FA7B-13BF-88A9C05BCFF1}"/>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Tree>
    <p:extLst>
      <p:ext uri="{BB962C8B-B14F-4D97-AF65-F5344CB8AC3E}">
        <p14:creationId xmlns:p14="http://schemas.microsoft.com/office/powerpoint/2010/main" val="75588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60863-EBEC-6187-56CE-8FAD0507F09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05373EC-59F2-EC78-456F-13369E8B12E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ECA02FB-65BE-9E49-DAA4-4DCA05F51062}"/>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Water</a:t>
            </a:r>
          </a:p>
        </p:txBody>
      </p:sp>
      <p:sp>
        <p:nvSpPr>
          <p:cNvPr id="4" name="Foliennummernplatzhalter 3">
            <a:extLst>
              <a:ext uri="{FF2B5EF4-FFF2-40B4-BE49-F238E27FC236}">
                <a16:creationId xmlns:a16="http://schemas.microsoft.com/office/drawing/2014/main" id="{9C4EAAE0-B94C-1D74-A3B0-A14DFB8A6D87}"/>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26</a:t>
            </a:fld>
            <a:endParaRPr lang="en-GB" dirty="0"/>
          </a:p>
        </p:txBody>
      </p:sp>
      <p:sp>
        <p:nvSpPr>
          <p:cNvPr id="5" name="Textplatzhalter 4">
            <a:extLst>
              <a:ext uri="{FF2B5EF4-FFF2-40B4-BE49-F238E27FC236}">
                <a16:creationId xmlns:a16="http://schemas.microsoft.com/office/drawing/2014/main" id="{2085AA9F-F854-EC49-23E5-4D93066EE9EE}"/>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The increasing need of a clean water increases significantly with the growth of population resulting in a larger amount of demand for water sources. KSB</a:t>
            </a: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solutions generate efficiency and benefits from low energy footprints, bringing clean water for more than 1 million people, supporting water supply systems in East Java and Sumatra as part of the national strategic projects in delivering more clean water for Indonesian lives.</a:t>
            </a:r>
          </a:p>
          <a:p>
            <a:pPr marL="0" marR="0" lvl="0" indent="0" algn="l" rtl="0">
              <a:lnSpc>
                <a:spcPct val="100000"/>
              </a:lnSpc>
              <a:spcBef>
                <a:spcPts val="0"/>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08C47C67-E6B3-59A2-4450-315797ED3CE7}"/>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Our Success stories</a:t>
            </a:r>
          </a:p>
        </p:txBody>
      </p:sp>
      <p:pic>
        <p:nvPicPr>
          <p:cNvPr id="15" name="Google Shape;517;g206fedfad05_0_245">
            <a:extLst>
              <a:ext uri="{FF2B5EF4-FFF2-40B4-BE49-F238E27FC236}">
                <a16:creationId xmlns:a16="http://schemas.microsoft.com/office/drawing/2014/main" id="{BE91761E-E72C-06FC-46CE-7B327082FA90}"/>
              </a:ext>
            </a:extLst>
          </p:cNvPr>
          <p:cNvPicPr preferRelativeResize="0">
            <a:picLocks noGrp="1"/>
          </p:cNvPicPr>
          <p:nvPr>
            <p:ph type="pic" sz="quarter" idx="13"/>
          </p:nvPr>
        </p:nvPicPr>
        <p:blipFill rotWithShape="1">
          <a:blip r:embed="rId6">
            <a:alphaModFix/>
          </a:blip>
          <a:srcRect t="27311" b="27311"/>
          <a:stretch/>
        </p:blipFill>
        <p:spPr>
          <a:xfrm>
            <a:off x="558800" y="1636713"/>
            <a:ext cx="7307263" cy="4421187"/>
          </a:xfrm>
          <a:prstGeom prst="rect">
            <a:avLst/>
          </a:prstGeom>
          <a:noFill/>
          <a:ln>
            <a:noFill/>
          </a:ln>
        </p:spPr>
      </p:pic>
      <p:sp>
        <p:nvSpPr>
          <p:cNvPr id="16" name="Fußzeilenplatzhalter 2">
            <a:extLst>
              <a:ext uri="{FF2B5EF4-FFF2-40B4-BE49-F238E27FC236}">
                <a16:creationId xmlns:a16="http://schemas.microsoft.com/office/drawing/2014/main" id="{446F329C-7FFA-2966-EF26-1851462D1E8D}"/>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Tree>
    <p:extLst>
      <p:ext uri="{BB962C8B-B14F-4D97-AF65-F5344CB8AC3E}">
        <p14:creationId xmlns:p14="http://schemas.microsoft.com/office/powerpoint/2010/main" val="605379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33B40-4D35-E2A9-CA3F-2FA14DF7A3CA}"/>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CBAF981-3DBB-D25A-237E-DCAB977156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98B87099-F471-23D7-E7B3-6579E21D4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71CAFE8-B736-9559-E670-E400DA4EA0CF}"/>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Wastewater</a:t>
            </a:r>
          </a:p>
        </p:txBody>
      </p:sp>
      <p:sp>
        <p:nvSpPr>
          <p:cNvPr id="3" name="Fußzeilenplatzhalter 2">
            <a:extLst>
              <a:ext uri="{FF2B5EF4-FFF2-40B4-BE49-F238E27FC236}">
                <a16:creationId xmlns:a16="http://schemas.microsoft.com/office/drawing/2014/main" id="{2A9EC3F3-3D29-3C8E-0F12-4ABBCCF26C92}"/>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6FA055EA-8B1D-026F-2862-9B275EE72B84}"/>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27</a:t>
            </a:fld>
            <a:endParaRPr lang="en-GB" dirty="0"/>
          </a:p>
        </p:txBody>
      </p:sp>
      <p:sp>
        <p:nvSpPr>
          <p:cNvPr id="5" name="Textplatzhalter 4">
            <a:extLst>
              <a:ext uri="{FF2B5EF4-FFF2-40B4-BE49-F238E27FC236}">
                <a16:creationId xmlns:a16="http://schemas.microsoft.com/office/drawing/2014/main" id="{FCF807AD-011D-9D84-FF26-E76D6C1DDAA5}"/>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912"/>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KSB supplies pumps and valves for wastewater applications that work reliably and efficiently even under the most difficult conditions – whether in wastewater treatment, wastewater disposal or flood control.</a:t>
            </a:r>
          </a:p>
          <a:p>
            <a:pPr marL="0" marR="0" lvl="0" indent="0" algn="l" rtl="0">
              <a:lnSpc>
                <a:spcPct val="100000"/>
              </a:lnSpc>
              <a:spcBef>
                <a:spcPts val="912"/>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Delivering flood control solutions in Java to mitigate the risks and minimize the damage. Providing pump on wheels for draining inundation and alleviating frequently flooded area within minutes of arriving.</a:t>
            </a:r>
          </a:p>
        </p:txBody>
      </p:sp>
      <p:sp>
        <p:nvSpPr>
          <p:cNvPr id="14" name="Textplatzhalter 13">
            <a:extLst>
              <a:ext uri="{FF2B5EF4-FFF2-40B4-BE49-F238E27FC236}">
                <a16:creationId xmlns:a16="http://schemas.microsoft.com/office/drawing/2014/main" id="{8A093EDA-2AB1-97F8-0649-13013436487F}"/>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Our Success stories</a:t>
            </a:r>
          </a:p>
        </p:txBody>
      </p:sp>
      <p:pic>
        <p:nvPicPr>
          <p:cNvPr id="11" name="Google Shape;529;g206fedfad05_0_255">
            <a:extLst>
              <a:ext uri="{FF2B5EF4-FFF2-40B4-BE49-F238E27FC236}">
                <a16:creationId xmlns:a16="http://schemas.microsoft.com/office/drawing/2014/main" id="{AD634048-6FDA-8A79-E537-9A43E669D488}"/>
              </a:ext>
            </a:extLst>
          </p:cNvPr>
          <p:cNvPicPr preferRelativeResize="0">
            <a:picLocks noGrp="1"/>
          </p:cNvPicPr>
          <p:nvPr>
            <p:ph type="pic" sz="quarter" idx="13"/>
          </p:nvPr>
        </p:nvPicPr>
        <p:blipFill rotWithShape="1">
          <a:blip r:embed="rId6">
            <a:alphaModFix/>
          </a:blip>
          <a:srcRect t="14632" b="14632"/>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566320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D9AD9-671E-8B25-8795-FD566B3C96FE}"/>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10E301B-A90D-9218-806A-E9686EE7EFF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2698F7E1-0709-31CA-1E7E-59AABCF49E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EE82B0A-419A-B5B9-32BD-51528D406C0A}"/>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Building Services</a:t>
            </a:r>
          </a:p>
        </p:txBody>
      </p:sp>
      <p:sp>
        <p:nvSpPr>
          <p:cNvPr id="3" name="Fußzeilenplatzhalter 2">
            <a:extLst>
              <a:ext uri="{FF2B5EF4-FFF2-40B4-BE49-F238E27FC236}">
                <a16:creationId xmlns:a16="http://schemas.microsoft.com/office/drawing/2014/main" id="{42D860DA-F4DC-C818-49B3-2F7AB0310797}"/>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8B480A1D-3295-BAAE-F461-1F42D8A85ECC}"/>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28</a:t>
            </a:fld>
            <a:endParaRPr lang="en-GB" dirty="0"/>
          </a:p>
        </p:txBody>
      </p:sp>
      <p:sp>
        <p:nvSpPr>
          <p:cNvPr id="14" name="Textplatzhalter 13">
            <a:extLst>
              <a:ext uri="{FF2B5EF4-FFF2-40B4-BE49-F238E27FC236}">
                <a16:creationId xmlns:a16="http://schemas.microsoft.com/office/drawing/2014/main" id="{D260E005-E3A5-1644-BCAE-AA72926D2BAB}"/>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Our Success stories</a:t>
            </a:r>
          </a:p>
        </p:txBody>
      </p:sp>
      <p:sp>
        <p:nvSpPr>
          <p:cNvPr id="23" name="Textplatzhalter 4">
            <a:extLst>
              <a:ext uri="{FF2B5EF4-FFF2-40B4-BE49-F238E27FC236}">
                <a16:creationId xmlns:a16="http://schemas.microsoft.com/office/drawing/2014/main" id="{A6F59E97-5558-F391-C309-8AD32ECAF232}"/>
              </a:ext>
            </a:extLst>
          </p:cNvPr>
          <p:cNvSpPr>
            <a:spLocks noGrp="1"/>
          </p:cNvSpPr>
          <p:nvPr>
            <p:ph type="body" sz="quarter" idx="12"/>
          </p:nvPr>
        </p:nvSpPr>
        <p:spPr>
          <a:xfrm>
            <a:off x="8094663" y="1636713"/>
            <a:ext cx="3538537" cy="4421188"/>
          </a:xfrm>
        </p:spPr>
        <p:txBody>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A holistic approach to project planning and implementing is essential for supply technology</a:t>
            </a: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for buildings, offering the right solution for every project in small-scale and large-scale building applications including commercial and administrative buildings, factory buildings, and residential. Our range includes single components for drainage, water supply and all</a:t>
            </a:r>
            <a:r>
              <a:rPr lang="en-US" sz="1800" dirty="0"/>
              <a:t> </a:t>
            </a:r>
            <a:r>
              <a:rPr lang="en-US" sz="1800" b="0" i="0" u="none" strike="noStrike" cap="none" dirty="0">
                <a:solidFill>
                  <a:srgbClr val="000000"/>
                </a:solidFill>
                <a:latin typeface="Arial"/>
                <a:ea typeface="Arial"/>
                <a:cs typeface="Arial"/>
                <a:sym typeface="Arial"/>
              </a:rPr>
              <a:t>heating and air-conditioning circuits as well as fully integrated, highly efficient systems including world-class quality of fire-fighting pump sets. </a:t>
            </a:r>
          </a:p>
        </p:txBody>
      </p:sp>
      <p:pic>
        <p:nvPicPr>
          <p:cNvPr id="8" name="Picture Placeholder 4" descr="A picture containing machine, red, engineering, engine">
            <a:extLst>
              <a:ext uri="{FF2B5EF4-FFF2-40B4-BE49-F238E27FC236}">
                <a16:creationId xmlns:a16="http://schemas.microsoft.com/office/drawing/2014/main" id="{86B8941E-6A71-7D98-B27D-60459292A1DB}"/>
              </a:ext>
            </a:extLst>
          </p:cNvPr>
          <p:cNvPicPr>
            <a:picLocks noGrp="1" noChangeAspect="1"/>
          </p:cNvPicPr>
          <p:nvPr>
            <p:ph type="pic" sz="quarter" idx="13"/>
          </p:nvPr>
        </p:nvPicPr>
        <p:blipFill>
          <a:blip r:embed="rId6"/>
          <a:srcRect l="3102" r="3102"/>
          <a:stretch>
            <a:fillRect/>
          </a:stretch>
        </p:blipFill>
        <p:spPr>
          <a:xfrm>
            <a:off x="558800" y="1636713"/>
            <a:ext cx="7307263" cy="4421187"/>
          </a:xfrm>
        </p:spPr>
      </p:pic>
    </p:spTree>
    <p:extLst>
      <p:ext uri="{BB962C8B-B14F-4D97-AF65-F5344CB8AC3E}">
        <p14:creationId xmlns:p14="http://schemas.microsoft.com/office/powerpoint/2010/main" val="3185431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698F7E1-0709-31CA-1E7E-59AABCF49EF4}"/>
              </a:ext>
            </a:extLst>
          </p:cNvPr>
          <p:cNvGraphicFramePr>
            <a:graphicFrameLocks noChangeAspect="1"/>
          </p:cNvGraphicFramePr>
          <p:nvPr>
            <p:custDataLst>
              <p:tags r:id="rId1"/>
            </p:custDataLst>
            <p:extLst>
              <p:ext uri="{D42A27DB-BD31-4B8C-83A1-F6EECF244321}">
                <p14:modId xmlns:p14="http://schemas.microsoft.com/office/powerpoint/2010/main" val="3632726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2698F7E1-0709-31CA-1E7E-59AABCF49E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AB4B984-A5DD-562B-07AA-29FF0CC7BD4F}"/>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General Industry</a:t>
            </a:r>
          </a:p>
        </p:txBody>
      </p:sp>
      <p:sp>
        <p:nvSpPr>
          <p:cNvPr id="3" name="Fußzeilenplatzhalter 2">
            <a:extLst>
              <a:ext uri="{FF2B5EF4-FFF2-40B4-BE49-F238E27FC236}">
                <a16:creationId xmlns:a16="http://schemas.microsoft.com/office/drawing/2014/main" id="{79AAF611-23E0-654A-0F1B-7EFA8B0AC6C6}"/>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B3CDDA72-E0F0-5EC7-F36D-A7C637DDC077}"/>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29</a:t>
            </a:fld>
            <a:endParaRPr lang="en-GB" dirty="0"/>
          </a:p>
        </p:txBody>
      </p:sp>
      <p:sp>
        <p:nvSpPr>
          <p:cNvPr id="14" name="Textplatzhalter 13">
            <a:extLst>
              <a:ext uri="{FF2B5EF4-FFF2-40B4-BE49-F238E27FC236}">
                <a16:creationId xmlns:a16="http://schemas.microsoft.com/office/drawing/2014/main" id="{941ED6C9-BB9A-BD97-10AB-20EC8A2AAE69}"/>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Our Success stories</a:t>
            </a:r>
          </a:p>
        </p:txBody>
      </p:sp>
      <p:sp>
        <p:nvSpPr>
          <p:cNvPr id="23" name="Textplatzhalter 4">
            <a:extLst>
              <a:ext uri="{FF2B5EF4-FFF2-40B4-BE49-F238E27FC236}">
                <a16:creationId xmlns:a16="http://schemas.microsoft.com/office/drawing/2014/main" id="{24477D12-0E67-42A2-CF9F-4BEA6AEFD594}"/>
              </a:ext>
            </a:extLst>
          </p:cNvPr>
          <p:cNvSpPr>
            <a:spLocks noGrp="1"/>
          </p:cNvSpPr>
          <p:nvPr>
            <p:ph type="body" sz="quarter" idx="12"/>
          </p:nvPr>
        </p:nvSpPr>
        <p:spPr>
          <a:xfrm>
            <a:off x="8094663" y="1636713"/>
            <a:ext cx="3761977" cy="4312568"/>
          </a:xfrm>
        </p:spPr>
        <p:txBody>
          <a:bodyPr/>
          <a:lstStyle/>
          <a:p>
            <a:pPr marL="0" marR="0" lvl="0" indent="0" algn="l" rtl="0">
              <a:lnSpc>
                <a:spcPct val="100000"/>
              </a:lnSpc>
              <a:spcBef>
                <a:spcPts val="0"/>
              </a:spcBef>
              <a:spcAft>
                <a:spcPts val="0"/>
              </a:spcAft>
              <a:buClr>
                <a:schemeClr val="dk1"/>
              </a:buClr>
              <a:buSzPts val="1100"/>
              <a:buFont typeface="Arial"/>
              <a:buNone/>
            </a:pPr>
            <a:r>
              <a:rPr lang="en-US" b="0" i="0" u="none" strike="noStrike" cap="none" dirty="0">
                <a:solidFill>
                  <a:srgbClr val="000000"/>
                </a:solidFill>
                <a:latin typeface="Arial"/>
                <a:ea typeface="Arial"/>
                <a:cs typeface="Arial"/>
                <a:sym typeface="Arial"/>
              </a:rPr>
              <a:t>Industrial pumps and valves from KSB are designed for almost all applications in industry and work under the harshest conditions while achieving the highest levels of reliability.</a:t>
            </a:r>
          </a:p>
          <a:p>
            <a:pPr marL="0" marR="0" lvl="0" indent="0" algn="l" rtl="0">
              <a:lnSpc>
                <a:spcPct val="100000"/>
              </a:lnSpc>
              <a:spcBef>
                <a:spcPts val="0"/>
              </a:spcBef>
              <a:spcAft>
                <a:spcPts val="0"/>
              </a:spcAft>
              <a:buClr>
                <a:schemeClr val="dk1"/>
              </a:buClr>
              <a:buSzPts val="1100"/>
              <a:buFont typeface="Arial"/>
              <a:buNone/>
            </a:pPr>
            <a:endParaRPr lang="en-US"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b="0" i="0" u="none" strike="noStrike" cap="none" dirty="0">
                <a:solidFill>
                  <a:srgbClr val="000000"/>
                </a:solidFill>
                <a:latin typeface="Arial"/>
                <a:ea typeface="Arial"/>
                <a:cs typeface="Arial"/>
                <a:sym typeface="Arial"/>
              </a:rPr>
              <a:t>KSB pumps and valves for industry find use in a wide range of industrial applications from chemical industry, food and beverages, paper, textile, metal industry, and mechanical engineering– and these examples offer only a glimpse of the products’ extensive versatility applied in Indonesia.</a:t>
            </a:r>
          </a:p>
        </p:txBody>
      </p:sp>
      <p:pic>
        <p:nvPicPr>
          <p:cNvPr id="26" name="Google Shape;553;g206fedfad05_0_275">
            <a:extLst>
              <a:ext uri="{FF2B5EF4-FFF2-40B4-BE49-F238E27FC236}">
                <a16:creationId xmlns:a16="http://schemas.microsoft.com/office/drawing/2014/main" id="{974701CE-7ECF-021C-4586-DBC3CC762887}"/>
              </a:ext>
            </a:extLst>
          </p:cNvPr>
          <p:cNvPicPr preferRelativeResize="0">
            <a:picLocks noGrp="1"/>
          </p:cNvPicPr>
          <p:nvPr>
            <p:ph type="pic" sz="quarter" idx="13"/>
          </p:nvPr>
        </p:nvPicPr>
        <p:blipFill rotWithShape="1">
          <a:blip r:embed="rId6">
            <a:alphaModFix/>
          </a:blip>
          <a:srcRect t="11518" b="11518"/>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3710536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24BB3-FBE3-77F8-439B-0A2487049BF8}"/>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5BCCDA1-9975-10DD-D322-80360DF9B0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2958E65-9605-369C-DF92-8D1898D54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722433C-685B-A0CF-96B2-B3A1D83A50B5}"/>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In brief</a:t>
            </a:r>
          </a:p>
        </p:txBody>
      </p:sp>
      <p:sp>
        <p:nvSpPr>
          <p:cNvPr id="3" name="Fußzeilenplatzhalter 2">
            <a:extLst>
              <a:ext uri="{FF2B5EF4-FFF2-40B4-BE49-F238E27FC236}">
                <a16:creationId xmlns:a16="http://schemas.microsoft.com/office/drawing/2014/main" id="{DCADB373-5505-A736-9170-9E114D59D9CC}"/>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6E4A4B9E-400C-0565-A9F6-20610AFA2B79}"/>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3</a:t>
            </a:fld>
            <a:endParaRPr lang="en-GB" dirty="0"/>
          </a:p>
        </p:txBody>
      </p:sp>
      <p:sp>
        <p:nvSpPr>
          <p:cNvPr id="5" name="Textplatzhalter 4">
            <a:extLst>
              <a:ext uri="{FF2B5EF4-FFF2-40B4-BE49-F238E27FC236}">
                <a16:creationId xmlns:a16="http://schemas.microsoft.com/office/drawing/2014/main" id="{096D9B81-42BC-22DC-0B53-DBBAA828AF5D}"/>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Since 1993, KSB plays a major  role in Indonesia by providing state-of-the-art products and services to multiple local industries product from standard to tailor-made products in accordance with customer needs and preferences. Supported by more than 400 employees, KSB Indonesia is committed to ensure customer satisfaction and continually improve for sustainable growth and development.</a:t>
            </a:r>
          </a:p>
          <a:p>
            <a:pPr marL="0" marR="0" lvl="0" indent="0" algn="l" rtl="0">
              <a:lnSpc>
                <a:spcPct val="100000"/>
              </a:lnSpc>
              <a:spcBef>
                <a:spcPts val="0"/>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F2CAB2E3-4A3C-0EE9-64BB-CCAE2B2E7444}"/>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KSB Group</a:t>
            </a:r>
          </a:p>
        </p:txBody>
      </p:sp>
      <p:pic>
        <p:nvPicPr>
          <p:cNvPr id="12" name="Google Shape;282;g206fedfad05_0_24">
            <a:extLst>
              <a:ext uri="{FF2B5EF4-FFF2-40B4-BE49-F238E27FC236}">
                <a16:creationId xmlns:a16="http://schemas.microsoft.com/office/drawing/2014/main" id="{5979AA95-4485-729C-FC5D-1FEF3E4A762B}"/>
              </a:ext>
            </a:extLst>
          </p:cNvPr>
          <p:cNvPicPr preferRelativeResize="0">
            <a:picLocks noGrp="1"/>
          </p:cNvPicPr>
          <p:nvPr>
            <p:ph type="pic" sz="quarter" idx="13"/>
          </p:nvPr>
        </p:nvPicPr>
        <p:blipFill rotWithShape="1">
          <a:blip r:embed="rId6">
            <a:alphaModFix/>
          </a:blip>
          <a:srcRect l="3515" r="3515"/>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2570643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7DC13-04D9-019A-B053-64EE6C83FB5E}"/>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EC06530-46E6-EC1A-BDCD-F0453B4EC2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083DF270-C280-57F6-FEAE-02BAFA98BF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15BAD0F-FBF2-488D-6FBA-6C9F43A2071D}"/>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Valves</a:t>
            </a:r>
          </a:p>
        </p:txBody>
      </p:sp>
      <p:sp>
        <p:nvSpPr>
          <p:cNvPr id="3" name="Fußzeilenplatzhalter 2">
            <a:extLst>
              <a:ext uri="{FF2B5EF4-FFF2-40B4-BE49-F238E27FC236}">
                <a16:creationId xmlns:a16="http://schemas.microsoft.com/office/drawing/2014/main" id="{4A784F06-D1D0-5ED5-FBAC-35043C5FE199}"/>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7E3E2553-4015-5358-C083-96F9FF443BA9}"/>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30</a:t>
            </a:fld>
            <a:endParaRPr lang="en-GB" dirty="0"/>
          </a:p>
        </p:txBody>
      </p:sp>
      <p:sp>
        <p:nvSpPr>
          <p:cNvPr id="5" name="Textplatzhalter 4">
            <a:extLst>
              <a:ext uri="{FF2B5EF4-FFF2-40B4-BE49-F238E27FC236}">
                <a16:creationId xmlns:a16="http://schemas.microsoft.com/office/drawing/2014/main" id="{1A70EE0C-F9AE-16E5-01BA-62B6150FC4C5}"/>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KSB valves are used in power stations, mining applications, buildings, in process and water engineering systems. Alongside globe valves, gate valves, butterfly valves, ball valves, diaphragm valves and check valves, the product range also includes actuators and positioners. This diverse product spectrum complements the Group's broad range of pumps, leaving it well positioned to offer all-in solutions for hydraulic applications in Indonesia.</a:t>
            </a: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3D56FCA2-1BA7-DF5F-1DB0-8F9A9158D4B3}"/>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Our Success stories</a:t>
            </a:r>
          </a:p>
        </p:txBody>
      </p:sp>
      <p:pic>
        <p:nvPicPr>
          <p:cNvPr id="20" name="Picture Placeholder 5" descr="A picture containing pipe, cylinder, pipeline transport, industry">
            <a:extLst>
              <a:ext uri="{FF2B5EF4-FFF2-40B4-BE49-F238E27FC236}">
                <a16:creationId xmlns:a16="http://schemas.microsoft.com/office/drawing/2014/main" id="{D9165AB5-CC15-4D27-7F7D-CFCBF6064515}"/>
              </a:ext>
            </a:extLst>
          </p:cNvPr>
          <p:cNvPicPr>
            <a:picLocks noGrp="1" noChangeAspect="1"/>
          </p:cNvPicPr>
          <p:nvPr>
            <p:ph type="pic" sz="quarter" idx="13"/>
          </p:nvPr>
        </p:nvPicPr>
        <p:blipFill>
          <a:blip r:embed="rId6"/>
          <a:srcRect t="4451" b="4451"/>
          <a:stretch>
            <a:fillRect/>
          </a:stretch>
        </p:blipFill>
        <p:spPr>
          <a:xfrm>
            <a:off x="558800" y="1636713"/>
            <a:ext cx="7307263" cy="4421187"/>
          </a:xfrm>
        </p:spPr>
      </p:pic>
    </p:spTree>
    <p:extLst>
      <p:ext uri="{BB962C8B-B14F-4D97-AF65-F5344CB8AC3E}">
        <p14:creationId xmlns:p14="http://schemas.microsoft.com/office/powerpoint/2010/main" val="932376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66E1-1D44-9B0D-9192-9ECB3194ABED}"/>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D505B1C-E40D-C771-5F79-69F6DD9C16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2698F7E1-0709-31CA-1E7E-59AABCF49E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23E32D7-FC41-D390-CBA5-5E6413F6D1E5}"/>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KSB Guard</a:t>
            </a:r>
          </a:p>
        </p:txBody>
      </p:sp>
      <p:sp>
        <p:nvSpPr>
          <p:cNvPr id="3" name="Fußzeilenplatzhalter 2">
            <a:extLst>
              <a:ext uri="{FF2B5EF4-FFF2-40B4-BE49-F238E27FC236}">
                <a16:creationId xmlns:a16="http://schemas.microsoft.com/office/drawing/2014/main" id="{B06060AF-8AB3-9B8C-31C1-53F599EA2291}"/>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F5E6C237-03AC-AE1E-A1F6-F975DC4A3671}"/>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31</a:t>
            </a:fld>
            <a:endParaRPr lang="en-GB" dirty="0"/>
          </a:p>
        </p:txBody>
      </p:sp>
      <p:sp>
        <p:nvSpPr>
          <p:cNvPr id="5" name="Textplatzhalter 4">
            <a:extLst>
              <a:ext uri="{FF2B5EF4-FFF2-40B4-BE49-F238E27FC236}">
                <a16:creationId xmlns:a16="http://schemas.microsoft.com/office/drawing/2014/main" id="{3182915A-3803-94C0-3EB0-AA52633D71BB}"/>
              </a:ext>
            </a:extLst>
          </p:cNvPr>
          <p:cNvSpPr>
            <a:spLocks noGrp="1"/>
          </p:cNvSpPr>
          <p:nvPr>
            <p:ph type="body" sz="quarter" idx="12"/>
          </p:nvPr>
        </p:nvSpPr>
        <p:spPr>
          <a:xfrm>
            <a:off x="8095001" y="1636712"/>
            <a:ext cx="3539787" cy="4222433"/>
          </a:xfrm>
        </p:spPr>
        <p:txBody>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KSB Guard is a quick and easy introduction to the world of KSB</a:t>
            </a:r>
            <a:endParaRPr lang="en-US" dirty="0"/>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smart services, an intelligent pump monitoring system comprising sensors and a cloud application which enables you to always keep a mobile eye on the performance and status data of your pumps. KSB Guard can be quickly attached to your pumps and immediately helps you to make your system more reliable and reduce your operating costs.</a:t>
            </a:r>
            <a:endParaRPr lang="en-US" dirty="0"/>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86ED4487-D246-5774-0D46-331D229199BE}"/>
              </a:ext>
            </a:extLst>
          </p:cNvPr>
          <p:cNvSpPr>
            <a:spLocks noGrp="1"/>
          </p:cNvSpPr>
          <p:nvPr>
            <p:ph type="body" sz="quarter" idx="15"/>
          </p:nvPr>
        </p:nvSpPr>
        <p:spPr/>
        <p:txBody>
          <a:bodyPr/>
          <a:lstStyle/>
          <a:p>
            <a:r>
              <a:rPr lang="en-GB" sz="1000" b="0" i="0" u="none" strike="noStrike" cap="none" dirty="0">
                <a:solidFill>
                  <a:srgbClr val="336699"/>
                </a:solidFill>
                <a:latin typeface="Arial"/>
                <a:ea typeface="Arial"/>
                <a:cs typeface="Arial"/>
                <a:sym typeface="Arial"/>
              </a:rPr>
              <a:t>Digitalization</a:t>
            </a:r>
          </a:p>
          <a:p>
            <a:endParaRPr lang="en-GB" noProof="0" dirty="0"/>
          </a:p>
        </p:txBody>
      </p:sp>
      <p:pic>
        <p:nvPicPr>
          <p:cNvPr id="9" name="Google Shape;576;g206fedfad05_0_295">
            <a:extLst>
              <a:ext uri="{FF2B5EF4-FFF2-40B4-BE49-F238E27FC236}">
                <a16:creationId xmlns:a16="http://schemas.microsoft.com/office/drawing/2014/main" id="{ABF7933C-6B2D-2B13-DDB6-630C85B59C04}"/>
              </a:ext>
            </a:extLst>
          </p:cNvPr>
          <p:cNvPicPr preferRelativeResize="0">
            <a:picLocks noGrp="1"/>
          </p:cNvPicPr>
          <p:nvPr>
            <p:ph type="pic" sz="quarter" idx="13"/>
          </p:nvPr>
        </p:nvPicPr>
        <p:blipFill rotWithShape="1">
          <a:blip r:embed="rId6">
            <a:alphaModFix/>
          </a:blip>
          <a:srcRect t="4622" b="4622"/>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2845396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237A107-80EA-96EF-766B-BBABB3E6DAAC}"/>
              </a:ext>
            </a:extLst>
          </p:cNvPr>
          <p:cNvGraphicFramePr>
            <a:graphicFrameLocks noChangeAspect="1"/>
          </p:cNvGraphicFramePr>
          <p:nvPr>
            <p:custDataLst>
              <p:tags r:id="rId1"/>
            </p:custDataLst>
            <p:extLst>
              <p:ext uri="{D42A27DB-BD31-4B8C-83A1-F6EECF244321}">
                <p14:modId xmlns:p14="http://schemas.microsoft.com/office/powerpoint/2010/main" val="2828709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4" name="think-cell data - do not delete" hidden="1">
                        <a:extLst>
                          <a:ext uri="{FF2B5EF4-FFF2-40B4-BE49-F238E27FC236}">
                            <a16:creationId xmlns:a16="http://schemas.microsoft.com/office/drawing/2014/main" id="{2237A107-80EA-96EF-766B-BBABB3E6DA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2" name="Titel 51">
            <a:extLst>
              <a:ext uri="{FF2B5EF4-FFF2-40B4-BE49-F238E27FC236}">
                <a16:creationId xmlns:a16="http://schemas.microsoft.com/office/drawing/2014/main" id="{28DD50B3-C7E6-5416-F4FD-BD99BEE690E8}"/>
              </a:ext>
            </a:extLst>
          </p:cNvPr>
          <p:cNvSpPr>
            <a:spLocks noGrp="1"/>
          </p:cNvSpPr>
          <p:nvPr>
            <p:ph type="title"/>
          </p:nvPr>
        </p:nvSpPr>
        <p:spPr>
          <a:xfrm>
            <a:off x="8095000" y="441325"/>
            <a:ext cx="3539788"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US" sz="3200" b="1" i="0" u="none" strike="noStrike" cap="none" dirty="0">
                <a:solidFill>
                  <a:srgbClr val="336699"/>
                </a:solidFill>
                <a:latin typeface="Arial"/>
                <a:ea typeface="Arial"/>
                <a:cs typeface="Arial"/>
                <a:sym typeface="Arial"/>
              </a:rPr>
              <a:t>The initiatives</a:t>
            </a:r>
          </a:p>
        </p:txBody>
      </p:sp>
      <p:sp>
        <p:nvSpPr>
          <p:cNvPr id="2" name="Fußzeilenplatzhalter 1">
            <a:extLst>
              <a:ext uri="{FF2B5EF4-FFF2-40B4-BE49-F238E27FC236}">
                <a16:creationId xmlns:a16="http://schemas.microsoft.com/office/drawing/2014/main" id="{6B6AA9DF-1EB9-57DA-47E3-518B43535641}"/>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3" name="Foliennummernplatzhalter 2">
            <a:extLst>
              <a:ext uri="{FF2B5EF4-FFF2-40B4-BE49-F238E27FC236}">
                <a16:creationId xmlns:a16="http://schemas.microsoft.com/office/drawing/2014/main" id="{075FCBA7-F9E0-E9D8-ACBB-B216D87BED7A}"/>
              </a:ext>
            </a:extLst>
          </p:cNvPr>
          <p:cNvSpPr>
            <a:spLocks noGrp="1"/>
          </p:cNvSpPr>
          <p:nvPr>
            <p:ph type="sldNum" sz="quarter" idx="11"/>
          </p:nvPr>
        </p:nvSpPr>
        <p:spPr>
          <a:xfrm>
            <a:off x="11537585" y="6370854"/>
            <a:ext cx="222647" cy="198755"/>
          </a:xfrm>
        </p:spPr>
        <p:txBody>
          <a:bodyPr/>
          <a:lstStyle/>
          <a:p>
            <a:fld id="{197B3661-8D55-41B1-B027-752C4DFE60D8}" type="slidenum">
              <a:rPr lang="en-GB" smtClean="0"/>
              <a:pPr/>
              <a:t>32</a:t>
            </a:fld>
            <a:endParaRPr lang="en-GB" dirty="0"/>
          </a:p>
        </p:txBody>
      </p:sp>
      <p:sp>
        <p:nvSpPr>
          <p:cNvPr id="53" name="Textplatzhalter 52">
            <a:extLst>
              <a:ext uri="{FF2B5EF4-FFF2-40B4-BE49-F238E27FC236}">
                <a16:creationId xmlns:a16="http://schemas.microsoft.com/office/drawing/2014/main" id="{3578219C-FE49-4632-A278-780173B1538B}"/>
              </a:ext>
            </a:extLst>
          </p:cNvPr>
          <p:cNvSpPr>
            <a:spLocks noGrp="1"/>
          </p:cNvSpPr>
          <p:nvPr>
            <p:ph type="body" sz="quarter" idx="12"/>
          </p:nvPr>
        </p:nvSpPr>
        <p:spPr>
          <a:xfrm>
            <a:off x="8095001" y="1636712"/>
            <a:ext cx="3539787" cy="4421188"/>
          </a:xfrm>
        </p:spPr>
        <p:txBody>
          <a:bodyPr/>
          <a:lstStyle/>
          <a:p>
            <a:pPr marL="0" marR="0" lvl="0" indent="0" algn="l" rtl="0">
              <a:lnSpc>
                <a:spcPct val="100000"/>
              </a:lnSpc>
              <a:spcBef>
                <a:spcPts val="912"/>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Sustainability and corporate  social responsibility (CSR) are  integral part of KSB’s corporate culture. This is why KSB is a signatory to the UN Global Compact. Our CSR initiatives reflect on how we conduct our business, have more positive impact on society and environment</a:t>
            </a:r>
            <a:r>
              <a:rPr lang="en-US" sz="1800" dirty="0"/>
              <a:t> </a:t>
            </a:r>
            <a:r>
              <a:rPr lang="en-US" sz="1800" b="0" i="0" u="none" strike="noStrike" cap="none" dirty="0">
                <a:solidFill>
                  <a:srgbClr val="000000"/>
                </a:solidFill>
                <a:latin typeface="Arial"/>
                <a:ea typeface="Arial"/>
                <a:cs typeface="Arial"/>
                <a:sym typeface="Arial"/>
              </a:rPr>
              <a:t>as well as enhance sense of caring for others.</a:t>
            </a:r>
          </a:p>
        </p:txBody>
      </p:sp>
      <p:sp>
        <p:nvSpPr>
          <p:cNvPr id="54" name="Textplatzhalter 53">
            <a:extLst>
              <a:ext uri="{FF2B5EF4-FFF2-40B4-BE49-F238E27FC236}">
                <a16:creationId xmlns:a16="http://schemas.microsoft.com/office/drawing/2014/main" id="{C4AD4D0B-57FC-B875-74E6-70440FF616A0}"/>
              </a:ext>
            </a:extLst>
          </p:cNvPr>
          <p:cNvSpPr>
            <a:spLocks noGrp="1"/>
          </p:cNvSpPr>
          <p:nvPr>
            <p:ph type="body" sz="quarter" idx="15"/>
          </p:nvPr>
        </p:nvSpPr>
        <p:spPr>
          <a:xfrm>
            <a:off x="8089900" y="245261"/>
            <a:ext cx="3544889" cy="140502"/>
          </a:xfrm>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CSR</a:t>
            </a:r>
          </a:p>
        </p:txBody>
      </p:sp>
      <p:sp>
        <p:nvSpPr>
          <p:cNvPr id="32" name="Bildplatzhalter 31">
            <a:extLst>
              <a:ext uri="{FF2B5EF4-FFF2-40B4-BE49-F238E27FC236}">
                <a16:creationId xmlns:a16="http://schemas.microsoft.com/office/drawing/2014/main" id="{26F7F57B-D05C-5E94-0137-5450680DDE46}"/>
              </a:ext>
            </a:extLst>
          </p:cNvPr>
          <p:cNvSpPr>
            <a:spLocks noGrp="1"/>
          </p:cNvSpPr>
          <p:nvPr>
            <p:ph type="pic" sz="quarter" idx="34"/>
          </p:nvPr>
        </p:nvSpPr>
        <p:spPr/>
        <p:txBody>
          <a:bodyPr/>
          <a:lstStyle/>
          <a:p>
            <a:endParaRPr lang="en-GB"/>
          </a:p>
        </p:txBody>
      </p:sp>
      <p:sp>
        <p:nvSpPr>
          <p:cNvPr id="33" name="Bildplatzhalter 32">
            <a:extLst>
              <a:ext uri="{FF2B5EF4-FFF2-40B4-BE49-F238E27FC236}">
                <a16:creationId xmlns:a16="http://schemas.microsoft.com/office/drawing/2014/main" id="{22BD3C2F-73CA-FD36-70E8-51AEE8E24436}"/>
              </a:ext>
            </a:extLst>
          </p:cNvPr>
          <p:cNvSpPr>
            <a:spLocks noGrp="1"/>
          </p:cNvSpPr>
          <p:nvPr>
            <p:ph type="pic" sz="quarter" idx="35"/>
          </p:nvPr>
        </p:nvSpPr>
        <p:spPr/>
        <p:txBody>
          <a:bodyPr/>
          <a:lstStyle/>
          <a:p>
            <a:endParaRPr lang="en-GB"/>
          </a:p>
        </p:txBody>
      </p:sp>
      <p:sp>
        <p:nvSpPr>
          <p:cNvPr id="34" name="Bildplatzhalter 33">
            <a:extLst>
              <a:ext uri="{FF2B5EF4-FFF2-40B4-BE49-F238E27FC236}">
                <a16:creationId xmlns:a16="http://schemas.microsoft.com/office/drawing/2014/main" id="{F447816B-4483-4466-2953-1C10238B3A3C}"/>
              </a:ext>
            </a:extLst>
          </p:cNvPr>
          <p:cNvSpPr>
            <a:spLocks noGrp="1"/>
          </p:cNvSpPr>
          <p:nvPr>
            <p:ph type="pic" sz="quarter" idx="36"/>
          </p:nvPr>
        </p:nvSpPr>
        <p:spPr/>
        <p:txBody>
          <a:bodyPr/>
          <a:lstStyle/>
          <a:p>
            <a:endParaRPr lang="en-GB"/>
          </a:p>
        </p:txBody>
      </p:sp>
      <p:sp>
        <p:nvSpPr>
          <p:cNvPr id="35" name="Bildplatzhalter 34">
            <a:extLst>
              <a:ext uri="{FF2B5EF4-FFF2-40B4-BE49-F238E27FC236}">
                <a16:creationId xmlns:a16="http://schemas.microsoft.com/office/drawing/2014/main" id="{F6CDE3F9-AE57-A988-D3C7-BE1BD4C08456}"/>
              </a:ext>
            </a:extLst>
          </p:cNvPr>
          <p:cNvSpPr>
            <a:spLocks noGrp="1"/>
          </p:cNvSpPr>
          <p:nvPr>
            <p:ph type="pic" sz="quarter" idx="37"/>
          </p:nvPr>
        </p:nvSpPr>
        <p:spPr/>
        <p:txBody>
          <a:bodyPr/>
          <a:lstStyle/>
          <a:p>
            <a:endParaRPr lang="en-GB"/>
          </a:p>
        </p:txBody>
      </p:sp>
      <p:pic>
        <p:nvPicPr>
          <p:cNvPr id="6" name="Google Shape;594;g21a2c531512_0_518">
            <a:extLst>
              <a:ext uri="{FF2B5EF4-FFF2-40B4-BE49-F238E27FC236}">
                <a16:creationId xmlns:a16="http://schemas.microsoft.com/office/drawing/2014/main" id="{610F6A66-834E-A050-4082-1EAE1A038088}"/>
              </a:ext>
            </a:extLst>
          </p:cNvPr>
          <p:cNvPicPr preferRelativeResize="0"/>
          <p:nvPr/>
        </p:nvPicPr>
        <p:blipFill rotWithShape="1">
          <a:blip r:embed="rId6">
            <a:alphaModFix/>
          </a:blip>
          <a:srcRect l="4247" t="10206" r="7067" b="1578"/>
          <a:stretch/>
        </p:blipFill>
        <p:spPr>
          <a:xfrm>
            <a:off x="552448" y="465688"/>
            <a:ext cx="3419999" cy="2480711"/>
          </a:xfrm>
          <a:prstGeom prst="rect">
            <a:avLst/>
          </a:prstGeom>
          <a:noFill/>
          <a:ln>
            <a:noFill/>
          </a:ln>
        </p:spPr>
      </p:pic>
      <p:pic>
        <p:nvPicPr>
          <p:cNvPr id="7" name="Google Shape;603;g21a2c531512_0_518">
            <a:extLst>
              <a:ext uri="{FF2B5EF4-FFF2-40B4-BE49-F238E27FC236}">
                <a16:creationId xmlns:a16="http://schemas.microsoft.com/office/drawing/2014/main" id="{5EEF0CF8-DC49-F8FC-C7B4-090BC5545BC4}"/>
              </a:ext>
            </a:extLst>
          </p:cNvPr>
          <p:cNvPicPr preferRelativeResize="0"/>
          <p:nvPr/>
        </p:nvPicPr>
        <p:blipFill rotWithShape="1">
          <a:blip r:embed="rId7">
            <a:alphaModFix/>
          </a:blip>
          <a:srcRect l="51989" b="53124"/>
          <a:stretch/>
        </p:blipFill>
        <p:spPr>
          <a:xfrm>
            <a:off x="4097000" y="432350"/>
            <a:ext cx="3420338" cy="2539026"/>
          </a:xfrm>
          <a:prstGeom prst="rect">
            <a:avLst/>
          </a:prstGeom>
          <a:noFill/>
          <a:ln>
            <a:noFill/>
          </a:ln>
        </p:spPr>
      </p:pic>
      <p:pic>
        <p:nvPicPr>
          <p:cNvPr id="8" name="Google Shape;604;g21a2c531512_0_518">
            <a:extLst>
              <a:ext uri="{FF2B5EF4-FFF2-40B4-BE49-F238E27FC236}">
                <a16:creationId xmlns:a16="http://schemas.microsoft.com/office/drawing/2014/main" id="{9D2AEE71-16ED-2AEB-E4E4-2CA98938BAA0}"/>
              </a:ext>
            </a:extLst>
          </p:cNvPr>
          <p:cNvPicPr preferRelativeResize="0"/>
          <p:nvPr/>
        </p:nvPicPr>
        <p:blipFill rotWithShape="1">
          <a:blip r:embed="rId8">
            <a:alphaModFix/>
          </a:blip>
          <a:srcRect l="7461" r="7461"/>
          <a:stretch/>
        </p:blipFill>
        <p:spPr>
          <a:xfrm>
            <a:off x="552447" y="3344813"/>
            <a:ext cx="3419999" cy="2498065"/>
          </a:xfrm>
          <a:prstGeom prst="rect">
            <a:avLst/>
          </a:prstGeom>
          <a:noFill/>
          <a:ln>
            <a:noFill/>
          </a:ln>
        </p:spPr>
      </p:pic>
      <p:pic>
        <p:nvPicPr>
          <p:cNvPr id="9" name="Google Shape;605;g21a2c531512_0_518">
            <a:extLst>
              <a:ext uri="{FF2B5EF4-FFF2-40B4-BE49-F238E27FC236}">
                <a16:creationId xmlns:a16="http://schemas.microsoft.com/office/drawing/2014/main" id="{2AFA4791-9705-BD3B-FC87-60B3C98B234E}"/>
              </a:ext>
            </a:extLst>
          </p:cNvPr>
          <p:cNvPicPr preferRelativeResize="0"/>
          <p:nvPr/>
        </p:nvPicPr>
        <p:blipFill rotWithShape="1">
          <a:blip r:embed="rId7">
            <a:alphaModFix/>
          </a:blip>
          <a:srcRect l="51628" t="53321" r="695" b="897"/>
          <a:stretch/>
        </p:blipFill>
        <p:spPr>
          <a:xfrm>
            <a:off x="4097000" y="3346414"/>
            <a:ext cx="3419998" cy="2498064"/>
          </a:xfrm>
          <a:prstGeom prst="rect">
            <a:avLst/>
          </a:prstGeom>
          <a:noFill/>
          <a:ln>
            <a:noFill/>
          </a:ln>
        </p:spPr>
      </p:pic>
    </p:spTree>
    <p:extLst>
      <p:ext uri="{BB962C8B-B14F-4D97-AF65-F5344CB8AC3E}">
        <p14:creationId xmlns:p14="http://schemas.microsoft.com/office/powerpoint/2010/main" val="918643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A985676-CBD5-359A-529C-866176F91E7C}"/>
              </a:ext>
            </a:extLst>
          </p:cNvPr>
          <p:cNvGraphicFramePr>
            <a:graphicFrameLocks noChangeAspect="1"/>
          </p:cNvGraphicFramePr>
          <p:nvPr>
            <p:custDataLst>
              <p:tags r:id="rId1"/>
            </p:custDataLst>
            <p:extLst>
              <p:ext uri="{D42A27DB-BD31-4B8C-83A1-F6EECF244321}">
                <p14:modId xmlns:p14="http://schemas.microsoft.com/office/powerpoint/2010/main" val="2058491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A1C6980-0A49-6902-8FF6-C32EC16C1D53}"/>
              </a:ext>
            </a:extLst>
          </p:cNvPr>
          <p:cNvSpPr>
            <a:spLocks noGrp="1"/>
          </p:cNvSpPr>
          <p:nvPr>
            <p:ph type="title"/>
          </p:nvPr>
        </p:nvSpPr>
        <p:spPr>
          <a:xfrm>
            <a:off x="558799" y="441325"/>
            <a:ext cx="11066463" cy="971549"/>
          </a:xfrm>
        </p:spPr>
        <p:txBody>
          <a:bodyPr vert="horz"/>
          <a:lstStyle/>
          <a:p>
            <a:r>
              <a:rPr lang="en-GB" noProof="0" dirty="0"/>
              <a:t>Contact us</a:t>
            </a:r>
            <a:endParaRPr lang="en-GB" dirty="0"/>
          </a:p>
        </p:txBody>
      </p:sp>
      <p:sp>
        <p:nvSpPr>
          <p:cNvPr id="3" name="Fußzeilenplatzhalter 2">
            <a:extLst>
              <a:ext uri="{FF2B5EF4-FFF2-40B4-BE49-F238E27FC236}">
                <a16:creationId xmlns:a16="http://schemas.microsoft.com/office/drawing/2014/main" id="{86CB2358-2368-18EB-D4D3-FEC0B2669C3A}"/>
              </a:ext>
            </a:extLst>
          </p:cNvPr>
          <p:cNvSpPr>
            <a:spLocks noGrp="1"/>
          </p:cNvSpPr>
          <p:nvPr>
            <p:ph type="ftr" sz="quarter" idx="10"/>
          </p:nvPr>
        </p:nvSpPr>
        <p:spPr>
          <a:xfrm>
            <a:off x="6203950" y="6370854"/>
            <a:ext cx="5273674" cy="198755"/>
          </a:xfrm>
        </p:spPr>
        <p:txBody>
          <a:bodyPr/>
          <a:lstStyle/>
          <a:p>
            <a:r>
              <a:rPr lang="en-US"/>
              <a:t>Title of presentation  |  Author  |  Date  |</a:t>
            </a:r>
            <a:endParaRPr lang="en-GB" dirty="0"/>
          </a:p>
        </p:txBody>
      </p:sp>
      <p:sp>
        <p:nvSpPr>
          <p:cNvPr id="4" name="Foliennummernplatzhalter 3">
            <a:extLst>
              <a:ext uri="{FF2B5EF4-FFF2-40B4-BE49-F238E27FC236}">
                <a16:creationId xmlns:a16="http://schemas.microsoft.com/office/drawing/2014/main" id="{9959BDC5-876F-617B-FA4F-07230CB6D9F1}"/>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33</a:t>
            </a:fld>
            <a:endParaRPr lang="en-GB" dirty="0"/>
          </a:p>
        </p:txBody>
      </p:sp>
      <p:sp>
        <p:nvSpPr>
          <p:cNvPr id="5" name="Textplatzhalter 4">
            <a:extLst>
              <a:ext uri="{FF2B5EF4-FFF2-40B4-BE49-F238E27FC236}">
                <a16:creationId xmlns:a16="http://schemas.microsoft.com/office/drawing/2014/main" id="{48CB3AC4-04C3-CCA2-3C57-2A3A5E091025}"/>
              </a:ext>
            </a:extLst>
          </p:cNvPr>
          <p:cNvSpPr>
            <a:spLocks noGrp="1"/>
          </p:cNvSpPr>
          <p:nvPr>
            <p:ph type="body" sz="quarter" idx="12"/>
          </p:nvPr>
        </p:nvSpPr>
        <p:spPr>
          <a:xfrm>
            <a:off x="555597" y="1315122"/>
            <a:ext cx="11069666" cy="4227756"/>
          </a:xfrm>
        </p:spPr>
        <p:txBody>
          <a:bodyPr/>
          <a:lstStyle/>
          <a:p>
            <a:pPr marL="0" lvl="0" indent="0" algn="l" rtl="0">
              <a:lnSpc>
                <a:spcPct val="110000"/>
              </a:lnSpc>
              <a:spcBef>
                <a:spcPts val="0"/>
              </a:spcBef>
              <a:spcAft>
                <a:spcPts val="0"/>
              </a:spcAft>
              <a:buClr>
                <a:schemeClr val="dk1"/>
              </a:buClr>
              <a:buSzPts val="1400"/>
              <a:buFont typeface="Arial"/>
              <a:buNone/>
            </a:pPr>
            <a:r>
              <a:rPr lang="en-GB" b="1" dirty="0"/>
              <a:t>KSB Indonesia</a:t>
            </a:r>
            <a:br>
              <a:rPr lang="en-GB" b="1" dirty="0"/>
            </a:br>
            <a:r>
              <a:rPr lang="en-GB" b="1" dirty="0"/>
              <a:t>Head office &amp; factory:</a:t>
            </a:r>
            <a:br>
              <a:rPr lang="en-GB" dirty="0"/>
            </a:br>
            <a:r>
              <a:rPr lang="en-GB" dirty="0"/>
              <a:t>Jl. Timor Block D2-1, MM2100 Industrial Town </a:t>
            </a:r>
            <a:r>
              <a:rPr lang="en-GB" dirty="0" err="1"/>
              <a:t>Cibitung</a:t>
            </a:r>
            <a:r>
              <a:rPr lang="en-GB" dirty="0"/>
              <a:t> 17520 </a:t>
            </a:r>
            <a:endParaRPr lang="en-GB" dirty="0">
              <a:solidFill>
                <a:srgbClr val="1F497D"/>
              </a:solidFill>
            </a:endParaRPr>
          </a:p>
          <a:p>
            <a:pPr marL="0" lvl="0" indent="0" algn="l" rtl="0">
              <a:lnSpc>
                <a:spcPct val="110000"/>
              </a:lnSpc>
              <a:spcBef>
                <a:spcPts val="0"/>
              </a:spcBef>
              <a:spcAft>
                <a:spcPts val="0"/>
              </a:spcAft>
              <a:buClr>
                <a:schemeClr val="dk1"/>
              </a:buClr>
              <a:buSzPts val="1400"/>
              <a:buFont typeface="Arial"/>
              <a:buNone/>
            </a:pPr>
            <a:r>
              <a:rPr lang="en-GB" dirty="0"/>
              <a:t>Tel. +6221 8998 3570</a:t>
            </a:r>
          </a:p>
          <a:p>
            <a:pPr marL="0" lvl="0" indent="0" algn="l" rtl="0">
              <a:lnSpc>
                <a:spcPct val="110000"/>
              </a:lnSpc>
              <a:spcBef>
                <a:spcPts val="0"/>
              </a:spcBef>
              <a:spcAft>
                <a:spcPts val="0"/>
              </a:spcAft>
              <a:buClr>
                <a:schemeClr val="dk1"/>
              </a:buClr>
              <a:buSzPts val="1400"/>
              <a:buFont typeface="Arial"/>
              <a:buNone/>
            </a:pPr>
            <a:endParaRPr lang="en-GB" dirty="0"/>
          </a:p>
          <a:p>
            <a:pPr marL="0" lvl="0" indent="0" algn="l" rtl="0">
              <a:lnSpc>
                <a:spcPct val="110000"/>
              </a:lnSpc>
              <a:spcBef>
                <a:spcPts val="0"/>
              </a:spcBef>
              <a:spcAft>
                <a:spcPts val="0"/>
              </a:spcAft>
              <a:buClr>
                <a:schemeClr val="dk1"/>
              </a:buClr>
              <a:buSzPts val="1400"/>
              <a:buFont typeface="Arial"/>
              <a:buNone/>
            </a:pPr>
            <a:r>
              <a:rPr lang="en-GB" b="1" dirty="0"/>
              <a:t>Sales &amp; Marketing office:</a:t>
            </a:r>
            <a:br>
              <a:rPr lang="en-GB" dirty="0"/>
            </a:br>
            <a:r>
              <a:rPr lang="en-GB" dirty="0"/>
              <a:t>Secure Building Blok A, 1st floor </a:t>
            </a:r>
          </a:p>
          <a:p>
            <a:pPr marL="0" lvl="0" indent="0" algn="l" rtl="0">
              <a:lnSpc>
                <a:spcPct val="110000"/>
              </a:lnSpc>
              <a:spcBef>
                <a:spcPts val="0"/>
              </a:spcBef>
              <a:spcAft>
                <a:spcPts val="0"/>
              </a:spcAft>
              <a:buClr>
                <a:schemeClr val="dk1"/>
              </a:buClr>
              <a:buSzPts val="1400"/>
              <a:buFont typeface="Arial"/>
              <a:buNone/>
            </a:pPr>
            <a:r>
              <a:rPr lang="en-GB" dirty="0" err="1"/>
              <a:t>Jl</a:t>
            </a:r>
            <a:r>
              <a:rPr lang="en-GB" dirty="0"/>
              <a:t> Raya </a:t>
            </a:r>
            <a:r>
              <a:rPr lang="en-GB" dirty="0" err="1"/>
              <a:t>Protokol</a:t>
            </a:r>
            <a:r>
              <a:rPr lang="en-GB" dirty="0"/>
              <a:t> Halim Perdana Kusuma Jakarta 13610</a:t>
            </a:r>
            <a:endParaRPr lang="en-GB" dirty="0">
              <a:solidFill>
                <a:srgbClr val="1F497D"/>
              </a:solidFill>
            </a:endParaRPr>
          </a:p>
          <a:p>
            <a:pPr marL="0" lvl="0" indent="0" algn="l" rtl="0">
              <a:lnSpc>
                <a:spcPct val="100000"/>
              </a:lnSpc>
              <a:spcBef>
                <a:spcPts val="0"/>
              </a:spcBef>
              <a:spcAft>
                <a:spcPts val="0"/>
              </a:spcAft>
              <a:buClr>
                <a:schemeClr val="dk1"/>
              </a:buClr>
              <a:buSzPts val="1400"/>
              <a:buFont typeface="Arial"/>
              <a:buNone/>
            </a:pPr>
            <a:r>
              <a:rPr lang="en-GB" dirty="0"/>
              <a:t>Tel. +6221 8088 6509 </a:t>
            </a:r>
          </a:p>
          <a:p>
            <a:pPr marL="0" lvl="0" indent="0" algn="l" rtl="0">
              <a:lnSpc>
                <a:spcPct val="100000"/>
              </a:lnSpc>
              <a:spcBef>
                <a:spcPts val="0"/>
              </a:spcBef>
              <a:spcAft>
                <a:spcPts val="0"/>
              </a:spcAft>
              <a:buClr>
                <a:schemeClr val="dk1"/>
              </a:buClr>
              <a:buSzPts val="1400"/>
              <a:buFont typeface="Arial"/>
              <a:buNone/>
            </a:pPr>
            <a:endParaRPr lang="en-GB" dirty="0"/>
          </a:p>
          <a:p>
            <a:pPr marL="0" lvl="0" indent="0" algn="l" rtl="0">
              <a:lnSpc>
                <a:spcPct val="100000"/>
              </a:lnSpc>
              <a:spcBef>
                <a:spcPts val="0"/>
              </a:spcBef>
              <a:spcAft>
                <a:spcPts val="0"/>
              </a:spcAft>
              <a:buClr>
                <a:schemeClr val="dk1"/>
              </a:buClr>
              <a:buSzPts val="1400"/>
              <a:buFont typeface="Arial"/>
              <a:buNone/>
            </a:pPr>
            <a:r>
              <a:rPr lang="en-GB" dirty="0"/>
              <a:t>Email: ksbsales@ksb.com</a:t>
            </a:r>
          </a:p>
          <a:p>
            <a:pPr marL="0" lvl="0" indent="0" algn="l" rtl="0">
              <a:lnSpc>
                <a:spcPct val="100000"/>
              </a:lnSpc>
              <a:spcBef>
                <a:spcPts val="0"/>
              </a:spcBef>
              <a:spcAft>
                <a:spcPts val="0"/>
              </a:spcAft>
              <a:buClr>
                <a:schemeClr val="dk1"/>
              </a:buClr>
              <a:buSzPts val="1400"/>
              <a:buFont typeface="Arial"/>
              <a:buNone/>
            </a:pPr>
            <a:endParaRPr lang="en-GB" dirty="0">
              <a:solidFill>
                <a:srgbClr val="1F497D"/>
              </a:solidFill>
            </a:endParaRPr>
          </a:p>
          <a:p>
            <a:pPr marL="0" indent="0">
              <a:spcBef>
                <a:spcPts val="0"/>
              </a:spcBef>
              <a:buClr>
                <a:schemeClr val="dk1"/>
              </a:buClr>
            </a:pPr>
            <a:r>
              <a:rPr lang="en-GB" dirty="0"/>
              <a:t>Website: </a:t>
            </a:r>
            <a:r>
              <a:rPr lang="en-GB" dirty="0">
                <a:hlinkClick r:id="rId6"/>
              </a:rPr>
              <a:t>https://www.ksb.com/en-id</a:t>
            </a:r>
            <a:endParaRPr lang="en-GB" dirty="0"/>
          </a:p>
          <a:p>
            <a:pPr marL="0" indent="0">
              <a:spcBef>
                <a:spcPts val="0"/>
              </a:spcBef>
              <a:buClr>
                <a:schemeClr val="dk1"/>
              </a:buClr>
            </a:pPr>
            <a:endParaRPr lang="en-GB"/>
          </a:p>
          <a:p>
            <a:pPr marL="0" indent="0">
              <a:spcBef>
                <a:spcPts val="0"/>
              </a:spcBef>
              <a:buClr>
                <a:schemeClr val="dk1"/>
              </a:buClr>
            </a:pPr>
            <a:endParaRPr lang="en-GB" dirty="0"/>
          </a:p>
          <a:p>
            <a:pPr marL="0" indent="0">
              <a:spcBef>
                <a:spcPts val="0"/>
              </a:spcBef>
              <a:buClr>
                <a:schemeClr val="dk1"/>
              </a:buClr>
            </a:pPr>
            <a:endParaRPr lang="en-GB" dirty="0"/>
          </a:p>
          <a:p>
            <a:pPr marL="0" lvl="0" indent="0" algn="l" rtl="0">
              <a:lnSpc>
                <a:spcPct val="100000"/>
              </a:lnSpc>
              <a:spcBef>
                <a:spcPts val="0"/>
              </a:spcBef>
              <a:spcAft>
                <a:spcPts val="0"/>
              </a:spcAft>
              <a:buClr>
                <a:schemeClr val="dk1"/>
              </a:buClr>
              <a:buSzPts val="1400"/>
              <a:buFont typeface="Arial"/>
              <a:buNone/>
            </a:pPr>
            <a:endParaRPr lang="en-GB" dirty="0"/>
          </a:p>
          <a:p>
            <a:pPr marL="0" lvl="0" indent="0" algn="l" rtl="0">
              <a:lnSpc>
                <a:spcPct val="100000"/>
              </a:lnSpc>
              <a:spcBef>
                <a:spcPts val="0"/>
              </a:spcBef>
              <a:spcAft>
                <a:spcPts val="0"/>
              </a:spcAft>
              <a:buSzPts val="1400"/>
              <a:buNone/>
            </a:pPr>
            <a:endParaRPr lang="en-GB" dirty="0"/>
          </a:p>
        </p:txBody>
      </p:sp>
    </p:spTree>
    <p:extLst>
      <p:ext uri="{BB962C8B-B14F-4D97-AF65-F5344CB8AC3E}">
        <p14:creationId xmlns:p14="http://schemas.microsoft.com/office/powerpoint/2010/main" val="3462812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A5E7B-561B-25A0-89DA-D5AAE873C968}"/>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D8DD5B7-4257-0D35-F9A1-1376DFDEC2E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2958E65-9605-369C-DF92-8D1898D54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4B48EFB-5484-4BBE-499E-E2442AE90A82}"/>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err="1">
                <a:solidFill>
                  <a:srgbClr val="336699"/>
                </a:solidFill>
                <a:latin typeface="Arial"/>
                <a:ea typeface="Arial"/>
                <a:cs typeface="Arial"/>
                <a:sym typeface="Arial"/>
              </a:rPr>
              <a:t>Cibitung</a:t>
            </a:r>
            <a:r>
              <a:rPr lang="en-GB" sz="3200" b="1" i="0" u="none" strike="noStrike" cap="none" dirty="0">
                <a:solidFill>
                  <a:srgbClr val="336699"/>
                </a:solidFill>
                <a:latin typeface="Arial"/>
                <a:ea typeface="Arial"/>
                <a:cs typeface="Arial"/>
                <a:sym typeface="Arial"/>
              </a:rPr>
              <a:t> plant extension</a:t>
            </a:r>
          </a:p>
        </p:txBody>
      </p:sp>
      <p:sp>
        <p:nvSpPr>
          <p:cNvPr id="3" name="Fußzeilenplatzhalter 2">
            <a:extLst>
              <a:ext uri="{FF2B5EF4-FFF2-40B4-BE49-F238E27FC236}">
                <a16:creationId xmlns:a16="http://schemas.microsoft.com/office/drawing/2014/main" id="{2762D8CC-2898-1220-BB48-AF0258CD3A56}"/>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0BE7B08E-5312-52E5-09F5-CC2598C5424E}"/>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4</a:t>
            </a:fld>
            <a:endParaRPr lang="en-GB" dirty="0"/>
          </a:p>
        </p:txBody>
      </p:sp>
      <p:sp>
        <p:nvSpPr>
          <p:cNvPr id="5" name="Textplatzhalter 4">
            <a:extLst>
              <a:ext uri="{FF2B5EF4-FFF2-40B4-BE49-F238E27FC236}">
                <a16:creationId xmlns:a16="http://schemas.microsoft.com/office/drawing/2014/main" id="{FD5FE3CA-7AAC-DB4F-E8C5-2F07C9BEDF05}"/>
              </a:ext>
            </a:extLst>
          </p:cNvPr>
          <p:cNvSpPr>
            <a:spLocks noGrp="1"/>
          </p:cNvSpPr>
          <p:nvPr>
            <p:ph type="body" sz="quarter" idx="12"/>
          </p:nvPr>
        </p:nvSpPr>
        <p:spPr>
          <a:xfrm>
            <a:off x="8030135" y="1636712"/>
            <a:ext cx="3539787" cy="4222433"/>
          </a:xfrm>
        </p:spPr>
        <p:txBody>
          <a:bodyPr/>
          <a:lstStyle/>
          <a:p>
            <a:pPr marL="307684" marR="0" lvl="1" indent="-307684" algn="l" rtl="0">
              <a:lnSpc>
                <a:spcPct val="100000"/>
              </a:lnSpc>
              <a:spcBef>
                <a:spcPts val="912"/>
              </a:spcBef>
              <a:spcAft>
                <a:spcPts val="0"/>
              </a:spcAft>
              <a:buClr>
                <a:srgbClr val="000000"/>
              </a:buClr>
              <a:buSzPts val="1800"/>
              <a:buFont typeface="Noto Sans Symbols"/>
              <a:buChar char="▪"/>
            </a:pPr>
            <a:r>
              <a:rPr lang="en-US" sz="1800" b="0" i="0" u="none" strike="noStrike" cap="none" dirty="0">
                <a:solidFill>
                  <a:srgbClr val="000000"/>
                </a:solidFill>
                <a:latin typeface="Arial"/>
                <a:ea typeface="Arial"/>
                <a:cs typeface="Arial"/>
                <a:sym typeface="Arial"/>
              </a:rPr>
              <a:t>Workshop extension from 3,620sqm to 9,620 sqm</a:t>
            </a:r>
          </a:p>
          <a:p>
            <a:pPr marL="307684" marR="0" lvl="1" indent="-307684" algn="l" rtl="0">
              <a:lnSpc>
                <a:spcPct val="100000"/>
              </a:lnSpc>
              <a:spcBef>
                <a:spcPts val="912"/>
              </a:spcBef>
              <a:spcAft>
                <a:spcPts val="0"/>
              </a:spcAft>
              <a:buClr>
                <a:srgbClr val="000000"/>
              </a:buClr>
              <a:buSzPts val="1800"/>
              <a:buFont typeface="Noto Sans Symbols"/>
              <a:buChar char="▪"/>
            </a:pPr>
            <a:r>
              <a:rPr lang="en-US" sz="1800" b="0" i="0" u="none" strike="noStrike" cap="none" dirty="0">
                <a:solidFill>
                  <a:srgbClr val="000000"/>
                </a:solidFill>
                <a:latin typeface="Arial"/>
                <a:ea typeface="Arial"/>
                <a:cs typeface="Arial"/>
                <a:sym typeface="Arial"/>
              </a:rPr>
              <a:t>New sandblast room &amp; painting room </a:t>
            </a:r>
          </a:p>
          <a:p>
            <a:pPr marL="307684" marR="0" lvl="1" indent="-307684" algn="l" rtl="0">
              <a:lnSpc>
                <a:spcPct val="100000"/>
              </a:lnSpc>
              <a:spcBef>
                <a:spcPts val="912"/>
              </a:spcBef>
              <a:spcAft>
                <a:spcPts val="0"/>
              </a:spcAft>
              <a:buClr>
                <a:srgbClr val="000000"/>
              </a:buClr>
              <a:buSzPts val="1800"/>
              <a:buFont typeface="Noto Sans Symbols"/>
              <a:buChar char="▪"/>
            </a:pPr>
            <a:r>
              <a:rPr lang="en-US" sz="1800" b="0" i="0" u="none" strike="noStrike" cap="none" dirty="0">
                <a:solidFill>
                  <a:srgbClr val="000000"/>
                </a:solidFill>
                <a:latin typeface="Arial"/>
                <a:ea typeface="Arial"/>
                <a:cs typeface="Arial"/>
                <a:sym typeface="Arial"/>
              </a:rPr>
              <a:t>2 floor </a:t>
            </a:r>
            <a:r>
              <a:rPr lang="en-US" sz="1800" b="0" i="0" u="none" strike="noStrike" cap="none" dirty="0" err="1">
                <a:solidFill>
                  <a:srgbClr val="000000"/>
                </a:solidFill>
                <a:latin typeface="Arial"/>
                <a:ea typeface="Arial"/>
                <a:cs typeface="Arial"/>
                <a:sym typeface="Arial"/>
              </a:rPr>
              <a:t>SupremeServ</a:t>
            </a:r>
            <a:r>
              <a:rPr lang="en-US" sz="1800" b="0" i="0" u="none" strike="noStrike" cap="none" dirty="0">
                <a:solidFill>
                  <a:srgbClr val="000000"/>
                </a:solidFill>
                <a:latin typeface="Arial"/>
                <a:ea typeface="Arial"/>
                <a:cs typeface="Arial"/>
                <a:sym typeface="Arial"/>
              </a:rPr>
              <a:t> office with 2,000 sqm of workshop area</a:t>
            </a:r>
          </a:p>
          <a:p>
            <a:pPr marL="307684" marR="0" lvl="1" indent="-307684" algn="l" rtl="0">
              <a:lnSpc>
                <a:spcPct val="100000"/>
              </a:lnSpc>
              <a:spcBef>
                <a:spcPts val="912"/>
              </a:spcBef>
              <a:spcAft>
                <a:spcPts val="0"/>
              </a:spcAft>
              <a:buClr>
                <a:srgbClr val="000000"/>
              </a:buClr>
              <a:buSzPts val="1800"/>
              <a:buFont typeface="Noto Sans Symbols"/>
              <a:buChar char="▪"/>
            </a:pPr>
            <a:r>
              <a:rPr lang="en-US" sz="1800" b="0" i="0" u="none" strike="noStrike" cap="none" dirty="0">
                <a:solidFill>
                  <a:srgbClr val="000000"/>
                </a:solidFill>
                <a:latin typeface="Arial"/>
                <a:ea typeface="Arial"/>
                <a:cs typeface="Arial"/>
                <a:sym typeface="Arial"/>
              </a:rPr>
              <a:t>Solar panel system with a total capacity of 250kWp for electricity of office, factory, and service workshop</a:t>
            </a:r>
          </a:p>
        </p:txBody>
      </p:sp>
      <p:sp>
        <p:nvSpPr>
          <p:cNvPr id="14" name="Textplatzhalter 13">
            <a:extLst>
              <a:ext uri="{FF2B5EF4-FFF2-40B4-BE49-F238E27FC236}">
                <a16:creationId xmlns:a16="http://schemas.microsoft.com/office/drawing/2014/main" id="{FAD10CA9-7320-1056-B0DA-5FAF0F20374E}"/>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KSB Indonesia</a:t>
            </a:r>
          </a:p>
        </p:txBody>
      </p:sp>
      <p:pic>
        <p:nvPicPr>
          <p:cNvPr id="10" name="Google Shape;304;g206fedfad05_0_65">
            <a:extLst>
              <a:ext uri="{FF2B5EF4-FFF2-40B4-BE49-F238E27FC236}">
                <a16:creationId xmlns:a16="http://schemas.microsoft.com/office/drawing/2014/main" id="{C3CC0BFF-BB78-972C-EB32-FEB73CAC87CE}"/>
              </a:ext>
            </a:extLst>
          </p:cNvPr>
          <p:cNvPicPr preferRelativeResize="0">
            <a:picLocks noGrp="1"/>
          </p:cNvPicPr>
          <p:nvPr>
            <p:ph type="pic" sz="quarter" idx="13"/>
          </p:nvPr>
        </p:nvPicPr>
        <p:blipFill rotWithShape="1">
          <a:blip r:embed="rId6">
            <a:alphaModFix/>
          </a:blip>
          <a:srcRect l="1901" r="1901"/>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52392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BC549-E1EA-C28D-8D49-6DFA3EEE33EF}"/>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6FAE5E8-BB17-14DF-DECD-3DB1B61DB3F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2958E65-9605-369C-DF92-8D1898D54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1E6685D-A54A-B06D-D595-D54407457CE4}"/>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At a glance</a:t>
            </a:r>
          </a:p>
        </p:txBody>
      </p:sp>
      <p:sp>
        <p:nvSpPr>
          <p:cNvPr id="3" name="Fußzeilenplatzhalter 2">
            <a:extLst>
              <a:ext uri="{FF2B5EF4-FFF2-40B4-BE49-F238E27FC236}">
                <a16:creationId xmlns:a16="http://schemas.microsoft.com/office/drawing/2014/main" id="{8B379FF9-582B-40C4-FC32-266ACA3BDAEE}"/>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04D485E0-42D1-A10E-2B86-27EEC54C2791}"/>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5</a:t>
            </a:fld>
            <a:endParaRPr lang="en-GB" dirty="0"/>
          </a:p>
        </p:txBody>
      </p:sp>
      <p:sp>
        <p:nvSpPr>
          <p:cNvPr id="5" name="Textplatzhalter 4">
            <a:extLst>
              <a:ext uri="{FF2B5EF4-FFF2-40B4-BE49-F238E27FC236}">
                <a16:creationId xmlns:a16="http://schemas.microsoft.com/office/drawing/2014/main" id="{49EBB298-9257-2D5C-A591-04EF6E0ABD5A}"/>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chemeClr val="dk1"/>
              </a:buClr>
              <a:buSzPts val="1100"/>
              <a:buFont typeface="Arial"/>
              <a:buNone/>
            </a:pPr>
            <a:r>
              <a:rPr lang="en-GB" sz="1800" b="0" i="0" u="none" strike="noStrike" cap="none" dirty="0">
                <a:solidFill>
                  <a:schemeClr val="dk1"/>
                </a:solidFill>
                <a:latin typeface="Arial"/>
                <a:ea typeface="Arial"/>
                <a:cs typeface="Arial"/>
                <a:sym typeface="Arial"/>
              </a:rPr>
              <a:t>KSB Indonesia’s factory is  located in </a:t>
            </a:r>
            <a:r>
              <a:rPr lang="en-GB" sz="1800" b="0" i="0" u="none" strike="noStrike" cap="none" dirty="0" err="1">
                <a:solidFill>
                  <a:schemeClr val="dk1"/>
                </a:solidFill>
                <a:latin typeface="Arial"/>
                <a:ea typeface="Arial"/>
                <a:cs typeface="Arial"/>
                <a:sym typeface="Arial"/>
              </a:rPr>
              <a:t>Cibitung</a:t>
            </a:r>
            <a:r>
              <a:rPr lang="en-GB" sz="1800" b="0" i="0" u="none" strike="noStrike" cap="none" dirty="0">
                <a:solidFill>
                  <a:schemeClr val="dk1"/>
                </a:solidFill>
                <a:latin typeface="Arial"/>
                <a:ea typeface="Arial"/>
                <a:cs typeface="Arial"/>
                <a:sym typeface="Arial"/>
              </a:rPr>
              <a:t> Industrial  Estate, West Java, while sales offices, service workshops and service point are based in Jakarta, Surabaya, Lahat, Balikpapan, Banjarmasin, and </a:t>
            </a:r>
            <a:r>
              <a:rPr lang="en-GB" sz="1800" b="0" i="0" u="none" strike="noStrike" cap="none" dirty="0" err="1">
                <a:solidFill>
                  <a:schemeClr val="dk1"/>
                </a:solidFill>
                <a:latin typeface="Arial"/>
                <a:ea typeface="Arial"/>
                <a:cs typeface="Arial"/>
                <a:sym typeface="Arial"/>
              </a:rPr>
              <a:t>Sangatta</a:t>
            </a:r>
            <a:r>
              <a:rPr lang="en-GB" sz="1800" b="0" i="0" u="none" strike="noStrike" cap="none" dirty="0">
                <a:solidFill>
                  <a:schemeClr val="dk1"/>
                </a:solidFill>
                <a:latin typeface="Arial"/>
                <a:ea typeface="Arial"/>
                <a:cs typeface="Arial"/>
                <a:sym typeface="Arial"/>
              </a:rPr>
              <a:t>, coupled with representative sales in Cilegon, Semarang, Medan, </a:t>
            </a:r>
            <a:r>
              <a:rPr lang="en-GB" sz="1800" b="0" i="0" u="none" strike="noStrike" cap="none" dirty="0" err="1">
                <a:solidFill>
                  <a:schemeClr val="dk1"/>
                </a:solidFill>
                <a:latin typeface="Arial"/>
                <a:ea typeface="Arial"/>
                <a:cs typeface="Arial"/>
                <a:sym typeface="Arial"/>
              </a:rPr>
              <a:t>Pekanbaru</a:t>
            </a:r>
            <a:r>
              <a:rPr lang="en-GB" sz="1800" b="0" i="0" u="none" strike="noStrike" cap="none" dirty="0">
                <a:solidFill>
                  <a:schemeClr val="dk1"/>
                </a:solidFill>
                <a:latin typeface="Arial"/>
                <a:ea typeface="Arial"/>
                <a:cs typeface="Arial"/>
                <a:sym typeface="Arial"/>
              </a:rPr>
              <a:t>, and Makassar. Also, we are fully  supported by associated partners.</a:t>
            </a:r>
            <a:endParaRPr lang="en-GB"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59F80763-2D82-A38A-EDAD-F2015DD467FB}"/>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KSB Indonesia</a:t>
            </a:r>
          </a:p>
        </p:txBody>
      </p:sp>
      <p:pic>
        <p:nvPicPr>
          <p:cNvPr id="15" name="Google Shape;294;g206fedfad05_0_55">
            <a:extLst>
              <a:ext uri="{FF2B5EF4-FFF2-40B4-BE49-F238E27FC236}">
                <a16:creationId xmlns:a16="http://schemas.microsoft.com/office/drawing/2014/main" id="{719FE9C7-20B9-CF32-C263-AD01959DD4B5}"/>
              </a:ext>
            </a:extLst>
          </p:cNvPr>
          <p:cNvPicPr preferRelativeResize="0">
            <a:picLocks noGrp="1"/>
          </p:cNvPicPr>
          <p:nvPr>
            <p:ph type="pic" sz="quarter" idx="13"/>
          </p:nvPr>
        </p:nvPicPr>
        <p:blipFill rotWithShape="1">
          <a:blip r:embed="rId6">
            <a:alphaModFix/>
          </a:blip>
          <a:srcRect t="19748" b="19748"/>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394960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72A33-EF41-73D2-F129-2A51A5AD5CD9}"/>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2BF2CEB-9961-8C99-BF0C-63958F04444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2958E65-9605-369C-DF92-8D1898D54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2A2DAE-08D2-CF0D-EBC8-DEFAC929CA4F}"/>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Pumps</a:t>
            </a:r>
          </a:p>
        </p:txBody>
      </p:sp>
      <p:sp>
        <p:nvSpPr>
          <p:cNvPr id="3" name="Fußzeilenplatzhalter 2">
            <a:extLst>
              <a:ext uri="{FF2B5EF4-FFF2-40B4-BE49-F238E27FC236}">
                <a16:creationId xmlns:a16="http://schemas.microsoft.com/office/drawing/2014/main" id="{A3FC51D7-0722-9520-2994-CB02EDB09BE3}"/>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F30FC2AF-0436-3C22-374D-13A48F724305}"/>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6</a:t>
            </a:fld>
            <a:endParaRPr lang="en-GB" dirty="0"/>
          </a:p>
        </p:txBody>
      </p:sp>
      <p:sp>
        <p:nvSpPr>
          <p:cNvPr id="5" name="Textplatzhalter 4">
            <a:extLst>
              <a:ext uri="{FF2B5EF4-FFF2-40B4-BE49-F238E27FC236}">
                <a16:creationId xmlns:a16="http://schemas.microsoft.com/office/drawing/2014/main" id="{DCEBA877-979E-685F-ED28-C65133100F67}"/>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There is hardly any industry that does not rely on effective and efficient pumps. Our customers have trusted in KSB’s innovative and reliable pumps for more than 150 years. They know that they can come to us with any challenge – and that we will jointly find tailored solutions and products that set standards.</a:t>
            </a:r>
          </a:p>
          <a:p>
            <a:pPr marL="0" marR="0" lvl="0" indent="0" algn="l" rtl="0">
              <a:lnSpc>
                <a:spcPct val="100000"/>
              </a:lnSpc>
              <a:spcBef>
                <a:spcPts val="0"/>
              </a:spcBef>
              <a:spcAft>
                <a:spcPts val="0"/>
              </a:spcAft>
              <a:buClr>
                <a:srgbClr val="000000"/>
              </a:buClr>
              <a:buSzPts val="1800"/>
              <a:buFont typeface="Arial"/>
              <a:buNone/>
            </a:pPr>
            <a:endParaRPr lang="en-US" sz="1800" dirty="0"/>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a:t>
            </a:r>
          </a:p>
        </p:txBody>
      </p:sp>
      <p:sp>
        <p:nvSpPr>
          <p:cNvPr id="14" name="Textplatzhalter 13">
            <a:extLst>
              <a:ext uri="{FF2B5EF4-FFF2-40B4-BE49-F238E27FC236}">
                <a16:creationId xmlns:a16="http://schemas.microsoft.com/office/drawing/2014/main" id="{DFD2ED1D-8DC5-2041-5368-0625E326F74C}"/>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Best-in-class</a:t>
            </a:r>
          </a:p>
        </p:txBody>
      </p:sp>
      <p:pic>
        <p:nvPicPr>
          <p:cNvPr id="10" name="Picture Placeholder 1">
            <a:extLst>
              <a:ext uri="{FF2B5EF4-FFF2-40B4-BE49-F238E27FC236}">
                <a16:creationId xmlns:a16="http://schemas.microsoft.com/office/drawing/2014/main" id="{0FB47A62-4859-6F4F-0AFC-36F4E622FB49}"/>
              </a:ext>
            </a:extLst>
          </p:cNvPr>
          <p:cNvPicPr>
            <a:picLocks noGrp="1" noChangeAspect="1"/>
          </p:cNvPicPr>
          <p:nvPr>
            <p:ph type="pic" sz="quarter" idx="13"/>
          </p:nvPr>
        </p:nvPicPr>
        <p:blipFill>
          <a:blip r:embed="rId6"/>
          <a:srcRect l="165" t="9327" r="-165" b="20057"/>
          <a:stretch/>
        </p:blipFill>
        <p:spPr>
          <a:xfrm>
            <a:off x="558800" y="1636713"/>
            <a:ext cx="7307263" cy="4421187"/>
          </a:xfrm>
          <a:prstGeom prst="rect">
            <a:avLst/>
          </a:prstGeom>
        </p:spPr>
      </p:pic>
    </p:spTree>
    <p:extLst>
      <p:ext uri="{BB962C8B-B14F-4D97-AF65-F5344CB8AC3E}">
        <p14:creationId xmlns:p14="http://schemas.microsoft.com/office/powerpoint/2010/main" val="2069950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D0D1-129D-0F74-B24A-F56A4EFBB9F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706CE56-1978-E88C-11FE-22E844AF5EC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2958E65-9605-369C-DF92-8D1898D54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91EC789-4D40-C8E7-F2C7-DD1B2DEA3E4F}"/>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chemeClr val="dk1"/>
              </a:buClr>
              <a:buSzPts val="1100"/>
              <a:buFont typeface="Arial"/>
              <a:buNone/>
            </a:pPr>
            <a:r>
              <a:rPr lang="en-GB" sz="3200" b="1" i="0" u="none" strike="noStrike" cap="none" dirty="0">
                <a:solidFill>
                  <a:srgbClr val="336699"/>
                </a:solidFill>
                <a:latin typeface="Arial"/>
                <a:ea typeface="Arial"/>
                <a:cs typeface="Arial"/>
                <a:sym typeface="Arial"/>
              </a:rPr>
              <a:t>Valves</a:t>
            </a:r>
          </a:p>
        </p:txBody>
      </p:sp>
      <p:sp>
        <p:nvSpPr>
          <p:cNvPr id="3" name="Fußzeilenplatzhalter 2">
            <a:extLst>
              <a:ext uri="{FF2B5EF4-FFF2-40B4-BE49-F238E27FC236}">
                <a16:creationId xmlns:a16="http://schemas.microsoft.com/office/drawing/2014/main" id="{8A241447-4F1E-E280-A6C4-7B827B3A7955}"/>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616E594D-1D07-F0E3-9A75-FFAFED8C06DB}"/>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7</a:t>
            </a:fld>
            <a:endParaRPr lang="en-GB" dirty="0"/>
          </a:p>
        </p:txBody>
      </p:sp>
      <p:sp>
        <p:nvSpPr>
          <p:cNvPr id="5" name="Textplatzhalter 4">
            <a:extLst>
              <a:ext uri="{FF2B5EF4-FFF2-40B4-BE49-F238E27FC236}">
                <a16:creationId xmlns:a16="http://schemas.microsoft.com/office/drawing/2014/main" id="{FDA6D542-B7B7-7FA2-E5A0-0600B38B4076}"/>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Wherever our customers must shut off or control liquids and gases KSB valves have proven their worth. With diameters of 15 to 4000 millimeters and a nominal pressure between PN 6 and PN 500 our valves cover almost every application.</a:t>
            </a:r>
            <a:endParaRPr lang="en-GB"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2E7E64B1-3AA0-3644-4C05-49B53D826E67}"/>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World-class</a:t>
            </a:r>
          </a:p>
        </p:txBody>
      </p:sp>
      <p:pic>
        <p:nvPicPr>
          <p:cNvPr id="18" name="Google Shape;329;g206fedfad05_0_85">
            <a:extLst>
              <a:ext uri="{FF2B5EF4-FFF2-40B4-BE49-F238E27FC236}">
                <a16:creationId xmlns:a16="http://schemas.microsoft.com/office/drawing/2014/main" id="{66A82AA7-65D0-93C3-75D3-D29ADD73C4AA}"/>
              </a:ext>
            </a:extLst>
          </p:cNvPr>
          <p:cNvPicPr preferRelativeResize="0">
            <a:picLocks noGrp="1"/>
          </p:cNvPicPr>
          <p:nvPr>
            <p:ph type="pic" sz="quarter" idx="13"/>
          </p:nvPr>
        </p:nvPicPr>
        <p:blipFill rotWithShape="1">
          <a:blip r:embed="rId6">
            <a:alphaModFix/>
          </a:blip>
          <a:srcRect l="3515" r="3515"/>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3155938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A0A52-4D2D-4D7F-55FC-9CBC05DEE915}"/>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6D47B8A-22B5-D857-214B-070E6032DE7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2958E65-9605-369C-DF92-8D1898D54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F19F057-1CF4-B5F9-1492-89E426843CB9}"/>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KSB </a:t>
            </a:r>
            <a:r>
              <a:rPr lang="en-GB" sz="3200" b="1" i="0" u="none" strike="noStrike" cap="none" dirty="0" err="1">
                <a:solidFill>
                  <a:srgbClr val="336699"/>
                </a:solidFill>
                <a:latin typeface="Arial"/>
                <a:ea typeface="Arial"/>
                <a:cs typeface="Arial"/>
                <a:sym typeface="Arial"/>
              </a:rPr>
              <a:t>SupremeServ</a:t>
            </a:r>
            <a:endParaRPr lang="en-GB" sz="3200" b="1" i="0" u="none" strike="noStrike" cap="none" dirty="0">
              <a:solidFill>
                <a:srgbClr val="336699"/>
              </a:solidFill>
              <a:latin typeface="Arial"/>
              <a:ea typeface="Arial"/>
              <a:cs typeface="Arial"/>
              <a:sym typeface="Arial"/>
            </a:endParaRPr>
          </a:p>
        </p:txBody>
      </p:sp>
      <p:sp>
        <p:nvSpPr>
          <p:cNvPr id="3" name="Fußzeilenplatzhalter 2">
            <a:extLst>
              <a:ext uri="{FF2B5EF4-FFF2-40B4-BE49-F238E27FC236}">
                <a16:creationId xmlns:a16="http://schemas.microsoft.com/office/drawing/2014/main" id="{18CE1715-4873-1A42-043A-C617DC8E9B0E}"/>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141EF7F5-EF3F-3B55-C13E-ADBD73ABCF74}"/>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8</a:t>
            </a:fld>
            <a:endParaRPr lang="en-GB" dirty="0"/>
          </a:p>
        </p:txBody>
      </p:sp>
      <p:sp>
        <p:nvSpPr>
          <p:cNvPr id="5" name="Textplatzhalter 4">
            <a:extLst>
              <a:ext uri="{FF2B5EF4-FFF2-40B4-BE49-F238E27FC236}">
                <a16:creationId xmlns:a16="http://schemas.microsoft.com/office/drawing/2014/main" id="{DE2A27C2-AB8B-2218-C12E-252CD736D6FA}"/>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chemeClr val="dk1"/>
                </a:solidFill>
                <a:latin typeface="Arial"/>
                <a:ea typeface="Arial"/>
                <a:cs typeface="Arial"/>
                <a:sym typeface="Arial"/>
              </a:rPr>
              <a:t>Customers rely on us for services matched precisely to their needs – classic and digital service concepts covering everything from consulting to planning, installation, operation, and maintenance</a:t>
            </a:r>
            <a:r>
              <a:rPr lang="en-US" sz="1800" dirty="0">
                <a:solidFill>
                  <a:schemeClr val="dk1"/>
                </a:solidFill>
              </a:rPr>
              <a:t>.</a:t>
            </a:r>
          </a:p>
          <a:p>
            <a:pPr marL="0" marR="0" lvl="0" indent="0" algn="l" rtl="0">
              <a:lnSpc>
                <a:spcPct val="100000"/>
              </a:lnSpc>
              <a:spcBef>
                <a:spcPts val="0"/>
              </a:spcBef>
              <a:spcAft>
                <a:spcPts val="0"/>
              </a:spcAft>
              <a:buClr>
                <a:schemeClr val="dk1"/>
              </a:buClr>
              <a:buSzPts val="1100"/>
              <a:buFont typeface="Arial"/>
              <a:buNone/>
            </a:pPr>
            <a:endParaRPr lang="en-US"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chemeClr val="dk1"/>
                </a:solidFill>
                <a:latin typeface="Arial"/>
                <a:ea typeface="Arial"/>
                <a:cs typeface="Arial"/>
                <a:sym typeface="Arial"/>
              </a:rPr>
              <a:t>KSB is on hand to help you over the entire life cycle of your system  with more than 3,500 specialists  in over 190 service centers  around the globe. Supported by </a:t>
            </a:r>
            <a:r>
              <a:rPr lang="en-US" sz="1800" b="0" dirty="0">
                <a:solidFill>
                  <a:schemeClr val="dk1"/>
                </a:solidFill>
              </a:rPr>
              <a:t>more than 50</a:t>
            </a:r>
            <a:r>
              <a:rPr lang="en-US" sz="1800" b="0" i="0" u="none" strike="noStrike" cap="none" dirty="0">
                <a:solidFill>
                  <a:schemeClr val="dk1"/>
                </a:solidFill>
                <a:latin typeface="Arial"/>
                <a:ea typeface="Arial"/>
                <a:cs typeface="Arial"/>
                <a:sym typeface="Arial"/>
              </a:rPr>
              <a:t> dedicated employees for after-sales service activities in Indonesia.</a:t>
            </a:r>
          </a:p>
          <a:p>
            <a:pPr marL="0" marR="0" lvl="0" indent="0" algn="l" rtl="0">
              <a:lnSpc>
                <a:spcPct val="100000"/>
              </a:lnSpc>
              <a:spcBef>
                <a:spcPts val="228"/>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EB42C185-9052-37E5-DE34-1F5C5B15846C}"/>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Service &amp; Solutions</a:t>
            </a:r>
          </a:p>
        </p:txBody>
      </p:sp>
      <p:pic>
        <p:nvPicPr>
          <p:cNvPr id="10" name="Google Shape;365;g206fedfad05_0_115">
            <a:extLst>
              <a:ext uri="{FF2B5EF4-FFF2-40B4-BE49-F238E27FC236}">
                <a16:creationId xmlns:a16="http://schemas.microsoft.com/office/drawing/2014/main" id="{914D2FBA-B1B9-1962-35F7-946727DD07BA}"/>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1112074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1E3CB-51C8-6951-F699-4E94547086BB}"/>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C9D7703-382A-5653-F6EA-63C15C0DA2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4" imgH="424" progId="TCLayout.ActiveDocument.1">
                  <p:embed/>
                </p:oleObj>
              </mc:Choice>
              <mc:Fallback>
                <p:oleObj name="think-cell Folie" r:id="rId4" imgW="424" imgH="424" progId="TCLayout.ActiveDocument.1">
                  <p:embed/>
                  <p:pic>
                    <p:nvPicPr>
                      <p:cNvPr id="6" name="think-cell data - do not delete" hidden="1">
                        <a:extLst>
                          <a:ext uri="{FF2B5EF4-FFF2-40B4-BE49-F238E27FC236}">
                            <a16:creationId xmlns:a16="http://schemas.microsoft.com/office/drawing/2014/main" id="{B2958E65-9605-369C-DF92-8D1898D54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D3C003-3ED5-F1EF-4396-43B2F80BB891}"/>
              </a:ext>
            </a:extLst>
          </p:cNvPr>
          <p:cNvSpPr>
            <a:spLocks noGrp="1"/>
          </p:cNvSpPr>
          <p:nvPr>
            <p:ph type="title"/>
          </p:nvPr>
        </p:nvSpPr>
        <p:spPr>
          <a:xfrm>
            <a:off x="558799" y="441325"/>
            <a:ext cx="11075989" cy="971549"/>
          </a:xfrm>
        </p:spPr>
        <p:txBody>
          <a:bodyPr vert="horz"/>
          <a:lstStyle/>
          <a:p>
            <a:pPr marL="0" marR="0" lvl="0" indent="0" algn="l" rtl="0">
              <a:lnSpc>
                <a:spcPct val="100000"/>
              </a:lnSpc>
              <a:spcBef>
                <a:spcPts val="0"/>
              </a:spcBef>
              <a:spcAft>
                <a:spcPts val="0"/>
              </a:spcAft>
              <a:buClr>
                <a:srgbClr val="000000"/>
              </a:buClr>
              <a:buSzPts val="2400"/>
              <a:buFont typeface="Arial"/>
              <a:buNone/>
            </a:pPr>
            <a:r>
              <a:rPr lang="en-GB" sz="3200" b="1" i="0" u="none" strike="noStrike" cap="none" dirty="0">
                <a:solidFill>
                  <a:srgbClr val="336699"/>
                </a:solidFill>
                <a:latin typeface="Arial"/>
                <a:ea typeface="Arial"/>
                <a:cs typeface="Arial"/>
                <a:sym typeface="Arial"/>
              </a:rPr>
              <a:t>KSB </a:t>
            </a:r>
            <a:r>
              <a:rPr lang="en-GB" sz="3200" b="1" i="0" u="none" strike="noStrike" cap="none" dirty="0" err="1">
                <a:solidFill>
                  <a:srgbClr val="336699"/>
                </a:solidFill>
                <a:latin typeface="Arial"/>
                <a:ea typeface="Arial"/>
                <a:cs typeface="Arial"/>
                <a:sym typeface="Arial"/>
              </a:rPr>
              <a:t>SupremeServ</a:t>
            </a:r>
            <a:endParaRPr lang="en-GB" sz="3200" b="1" i="0" u="none" strike="noStrike" cap="none" dirty="0">
              <a:solidFill>
                <a:srgbClr val="336699"/>
              </a:solidFill>
              <a:latin typeface="Arial"/>
              <a:ea typeface="Arial"/>
              <a:cs typeface="Arial"/>
              <a:sym typeface="Arial"/>
            </a:endParaRPr>
          </a:p>
        </p:txBody>
      </p:sp>
      <p:sp>
        <p:nvSpPr>
          <p:cNvPr id="3" name="Fußzeilenplatzhalter 2">
            <a:extLst>
              <a:ext uri="{FF2B5EF4-FFF2-40B4-BE49-F238E27FC236}">
                <a16:creationId xmlns:a16="http://schemas.microsoft.com/office/drawing/2014/main" id="{5C12D326-6151-FCB9-1162-5D434C828CFC}"/>
              </a:ext>
            </a:extLst>
          </p:cNvPr>
          <p:cNvSpPr>
            <a:spLocks noGrp="1"/>
          </p:cNvSpPr>
          <p:nvPr>
            <p:ph type="ftr" sz="quarter" idx="10"/>
          </p:nvPr>
        </p:nvSpPr>
        <p:spPr>
          <a:xfrm>
            <a:off x="6203950" y="6370854"/>
            <a:ext cx="5273674" cy="198755"/>
          </a:xfrm>
        </p:spPr>
        <p:txBody>
          <a:bodyPr/>
          <a:lstStyle/>
          <a:p>
            <a:pPr>
              <a:buSzPts val="1100"/>
            </a:pPr>
            <a:r>
              <a:rPr lang="en-GB" sz="800" dirty="0"/>
              <a:t>KSB Indonesia Profile  |  </a:t>
            </a:r>
            <a:r>
              <a:rPr lang="en-GB" sz="800" dirty="0" err="1"/>
              <a:t>Desember</a:t>
            </a:r>
            <a:r>
              <a:rPr lang="en-GB" sz="800" dirty="0"/>
              <a:t>  2024  I</a:t>
            </a:r>
          </a:p>
        </p:txBody>
      </p:sp>
      <p:sp>
        <p:nvSpPr>
          <p:cNvPr id="4" name="Foliennummernplatzhalter 3">
            <a:extLst>
              <a:ext uri="{FF2B5EF4-FFF2-40B4-BE49-F238E27FC236}">
                <a16:creationId xmlns:a16="http://schemas.microsoft.com/office/drawing/2014/main" id="{71C9EFFD-8A28-44C4-4DF2-3E954770593D}"/>
              </a:ext>
            </a:extLst>
          </p:cNvPr>
          <p:cNvSpPr>
            <a:spLocks noGrp="1"/>
          </p:cNvSpPr>
          <p:nvPr>
            <p:ph type="sldNum" sz="quarter" idx="11"/>
          </p:nvPr>
        </p:nvSpPr>
        <p:spPr>
          <a:xfrm>
            <a:off x="11537585" y="6370854"/>
            <a:ext cx="222647" cy="198755"/>
          </a:xfrm>
        </p:spPr>
        <p:txBody>
          <a:bodyPr/>
          <a:lstStyle/>
          <a:p>
            <a:fld id="{2F008BE7-C36F-4214-882A-8BAE26BC674C}" type="slidenum">
              <a:rPr lang="en-GB" smtClean="0"/>
              <a:pPr/>
              <a:t>9</a:t>
            </a:fld>
            <a:endParaRPr lang="en-GB" dirty="0"/>
          </a:p>
        </p:txBody>
      </p:sp>
      <p:sp>
        <p:nvSpPr>
          <p:cNvPr id="5" name="Textplatzhalter 4">
            <a:extLst>
              <a:ext uri="{FF2B5EF4-FFF2-40B4-BE49-F238E27FC236}">
                <a16:creationId xmlns:a16="http://schemas.microsoft.com/office/drawing/2014/main" id="{6F309F65-56DB-282A-E358-0DEB25FC9812}"/>
              </a:ext>
            </a:extLst>
          </p:cNvPr>
          <p:cNvSpPr>
            <a:spLocks noGrp="1"/>
          </p:cNvSpPr>
          <p:nvPr>
            <p:ph type="body" sz="quarter" idx="12"/>
          </p:nvPr>
        </p:nvSpPr>
        <p:spPr>
          <a:xfrm>
            <a:off x="8030135" y="1636712"/>
            <a:ext cx="3539787" cy="4222433"/>
          </a:xfrm>
        </p:spPr>
        <p: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In order to ensure our valuable customers and partners are fully supported in emergency cases, we provide 24/7 emergency hotline service:</a:t>
            </a:r>
          </a:p>
          <a:p>
            <a:pPr marL="0" marR="0" lvl="0" indent="0" algn="l" rtl="0">
              <a:lnSpc>
                <a:spcPct val="100000"/>
              </a:lnSpc>
              <a:spcBef>
                <a:spcPts val="0"/>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Jakarta: 0811 940 2853</a:t>
            </a: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Arial"/>
                <a:ea typeface="Arial"/>
                <a:cs typeface="Arial"/>
                <a:sym typeface="Arial"/>
              </a:rPr>
              <a:t>Kalimantan: 0811 940 2547</a:t>
            </a:r>
          </a:p>
          <a:p>
            <a:pPr marL="0" marR="0" lvl="0" indent="0" algn="l" rtl="0">
              <a:lnSpc>
                <a:spcPct val="100000"/>
              </a:lnSpc>
              <a:spcBef>
                <a:spcPts val="0"/>
              </a:spcBef>
              <a:spcAft>
                <a:spcPts val="0"/>
              </a:spcAft>
              <a:buClr>
                <a:schemeClr val="dk1"/>
              </a:buClr>
              <a:buSzPts val="1100"/>
              <a:buFont typeface="Arial"/>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000000"/>
              </a:solidFill>
              <a:latin typeface="Arial"/>
              <a:ea typeface="Arial"/>
              <a:cs typeface="Arial"/>
              <a:sym typeface="Arial"/>
            </a:endParaRPr>
          </a:p>
        </p:txBody>
      </p:sp>
      <p:sp>
        <p:nvSpPr>
          <p:cNvPr id="14" name="Textplatzhalter 13">
            <a:extLst>
              <a:ext uri="{FF2B5EF4-FFF2-40B4-BE49-F238E27FC236}">
                <a16:creationId xmlns:a16="http://schemas.microsoft.com/office/drawing/2014/main" id="{6AE73065-E7CB-DEC6-A847-C36F50FF4087}"/>
              </a:ext>
            </a:extLst>
          </p:cNvPr>
          <p:cNvSpPr>
            <a:spLocks noGrp="1"/>
          </p:cNvSpPr>
          <p:nvPr>
            <p:ph type="body" sz="quarter" idx="15"/>
          </p:nvPr>
        </p:nvSpPr>
        <p:spPr/>
        <p:txBody>
          <a:bodyPr/>
          <a:lstStyle/>
          <a:p>
            <a:pPr marL="0" marR="0" lvl="0" indent="0" algn="l" rtl="0">
              <a:lnSpc>
                <a:spcPct val="100000"/>
              </a:lnSpc>
              <a:spcBef>
                <a:spcPts val="0"/>
              </a:spcBef>
              <a:spcAft>
                <a:spcPts val="0"/>
              </a:spcAft>
              <a:buClr>
                <a:srgbClr val="000000"/>
              </a:buClr>
              <a:buSzPts val="1800"/>
              <a:buFont typeface="Arial"/>
              <a:buNone/>
            </a:pPr>
            <a:r>
              <a:rPr lang="en-GB" sz="1000" b="0" i="0" u="none" strike="noStrike" cap="none" dirty="0">
                <a:solidFill>
                  <a:srgbClr val="336699"/>
                </a:solidFill>
                <a:latin typeface="Arial"/>
                <a:ea typeface="Arial"/>
                <a:cs typeface="Arial"/>
                <a:sym typeface="Arial"/>
              </a:rPr>
              <a:t>Service &amp; Solutions</a:t>
            </a:r>
          </a:p>
        </p:txBody>
      </p:sp>
      <p:pic>
        <p:nvPicPr>
          <p:cNvPr id="9" name="Google Shape;352;g206fedfad05_0_105">
            <a:extLst>
              <a:ext uri="{FF2B5EF4-FFF2-40B4-BE49-F238E27FC236}">
                <a16:creationId xmlns:a16="http://schemas.microsoft.com/office/drawing/2014/main" id="{3AB27499-4AD6-3009-3F4C-09AA1C54090C}"/>
              </a:ext>
            </a:extLst>
          </p:cNvPr>
          <p:cNvPicPr preferRelativeResize="0">
            <a:picLocks noGrp="1"/>
          </p:cNvPicPr>
          <p:nvPr>
            <p:ph type="pic" sz="quarter" idx="13"/>
          </p:nvPr>
        </p:nvPicPr>
        <p:blipFill rotWithShape="1">
          <a:blip r:embed="rId6">
            <a:alphaModFix/>
          </a:blip>
          <a:srcRect t="9664" b="9664"/>
          <a:stretch/>
        </p:blipFill>
        <p:spPr>
          <a:xfrm>
            <a:off x="558800" y="1636713"/>
            <a:ext cx="7307263" cy="4421187"/>
          </a:xfrm>
          <a:prstGeom prst="rect">
            <a:avLst/>
          </a:prstGeom>
          <a:noFill/>
          <a:ln>
            <a:noFill/>
          </a:ln>
        </p:spPr>
      </p:pic>
    </p:spTree>
    <p:extLst>
      <p:ext uri="{BB962C8B-B14F-4D97-AF65-F5344CB8AC3E}">
        <p14:creationId xmlns:p14="http://schemas.microsoft.com/office/powerpoint/2010/main" val="30238939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3VFODrCnQrW0plOvmwTq5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SB Layout 2024">
  <a:themeElements>
    <a:clrScheme name="KSB">
      <a:dk1>
        <a:srgbClr val="0E233B"/>
      </a:dk1>
      <a:lt1>
        <a:sysClr val="window" lastClr="FFFFFF"/>
      </a:lt1>
      <a:dk2>
        <a:srgbClr val="0E233B"/>
      </a:dk2>
      <a:lt2>
        <a:srgbClr val="FFFFFF"/>
      </a:lt2>
      <a:accent1>
        <a:srgbClr val="0E233B"/>
      </a:accent1>
      <a:accent2>
        <a:srgbClr val="003674"/>
      </a:accent2>
      <a:accent3>
        <a:srgbClr val="0066B3"/>
      </a:accent3>
      <a:accent4>
        <a:srgbClr val="009FE3"/>
      </a:accent4>
      <a:accent5>
        <a:srgbClr val="878787"/>
      </a:accent5>
      <a:accent6>
        <a:srgbClr val="B2B2B2"/>
      </a:accent6>
      <a:hlink>
        <a:srgbClr val="009FE3"/>
      </a:hlink>
      <a:folHlink>
        <a:srgbClr val="878787"/>
      </a:folHlink>
    </a:clrScheme>
    <a:fontScheme name="KS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KSB Green">
      <a:srgbClr val="61E182"/>
    </a:custClr>
    <a:custClr name="KSB Signal Red">
      <a:srgbClr val="FF3333"/>
    </a:custClr>
    <a:custClr name="KSB Yellow">
      <a:srgbClr val="E0E000"/>
    </a:custClr>
    <a:custClr name="50% KSB Cyan">
      <a:srgbClr val="7FD8F5"/>
    </a:custClr>
    <a:custClr name="20% KSB Cyan">
      <a:srgbClr val="CCEFFB"/>
    </a:custClr>
    <a:custClr name="10% KSB Black">
      <a:srgbClr val="EDEDED"/>
    </a:custClr>
  </a:custClrLst>
  <a:extLst>
    <a:ext uri="{05A4C25C-085E-4340-85A3-A5531E510DB2}">
      <thm15:themeFamily xmlns:thm15="http://schemas.microsoft.com/office/thememl/2012/main" name="Präsentation10" id="{FCA7B256-1645-4440-A601-1085360D57AB}" vid="{AA457F5F-12CB-415F-8789-7F06B450387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E62AFDB05E6B5459D10E9E4E1B67A97" ma:contentTypeVersion="6" ma:contentTypeDescription="Ein neues Dokument erstellen." ma:contentTypeScope="" ma:versionID="44178ca3f065a345b23e8c501b5a3cdb">
  <xsd:schema xmlns:xsd="http://www.w3.org/2001/XMLSchema" xmlns:xs="http://www.w3.org/2001/XMLSchema" xmlns:p="http://schemas.microsoft.com/office/2006/metadata/properties" xmlns:ns2="90bc6337-d12a-4b3f-882e-304dea5bbda8" xmlns:ns3="4649828b-5196-4227-bff9-020eb3aeefe5" targetNamespace="http://schemas.microsoft.com/office/2006/metadata/properties" ma:root="true" ma:fieldsID="ca4a32f3ceab683ef946fd35ea348ce0" ns2:_="" ns3:_="">
    <xsd:import namespace="90bc6337-d12a-4b3f-882e-304dea5bbda8"/>
    <xsd:import namespace="4649828b-5196-4227-bff9-020eb3aeefe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c6337-d12a-4b3f-882e-304dea5b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49828b-5196-4227-bff9-020eb3aeefe5"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7259E7-FAFA-494A-8CF2-32B2CC984EAF}">
  <ds:schemaRefs>
    <ds:schemaRef ds:uri="http://schemas.microsoft.com/sharepoint/v3/contenttype/forms"/>
  </ds:schemaRefs>
</ds:datastoreItem>
</file>

<file path=customXml/itemProps2.xml><?xml version="1.0" encoding="utf-8"?>
<ds:datastoreItem xmlns:ds="http://schemas.openxmlformats.org/officeDocument/2006/customXml" ds:itemID="{F41D7E74-5E95-4587-97A1-627F01461615}">
  <ds:schemaRefs>
    <ds:schemaRef ds:uri="4649828b-5196-4227-bff9-020eb3aeefe5"/>
    <ds:schemaRef ds:uri="90bc6337-d12a-4b3f-882e-304dea5bb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19BE22-D1E6-4A13-AA3B-ADC5200964C8}">
  <ds:schemaRefs>
    <ds:schemaRef ds:uri="http://purl.org/dc/elements/1.1/"/>
    <ds:schemaRef ds:uri="http://schemas.openxmlformats.org/package/2006/metadata/core-properties"/>
    <ds:schemaRef ds:uri="http://schemas.microsoft.com/office/2006/metadata/properties"/>
    <ds:schemaRef ds:uri="90bc6337-d12a-4b3f-882e-304dea5bbda8"/>
    <ds:schemaRef ds:uri="http://schemas.microsoft.com/office/2006/documentManagement/types"/>
    <ds:schemaRef ds:uri="http://purl.org/dc/terms/"/>
    <ds:schemaRef ds:uri="http://schemas.microsoft.com/office/infopath/2007/PartnerControls"/>
    <ds:schemaRef ds:uri="4649828b-5196-4227-bff9-020eb3aeefe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ksb-template-powerpoint-data</Template>
  <TotalTime>51</TotalTime>
  <Words>2033</Words>
  <Application>Microsoft Office PowerPoint</Application>
  <PresentationFormat>Widescreen</PresentationFormat>
  <Paragraphs>273</Paragraphs>
  <Slides>33</Slides>
  <Notes>33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8" baseType="lpstr">
      <vt:lpstr>Aptos</vt:lpstr>
      <vt:lpstr>Arial</vt:lpstr>
      <vt:lpstr>Noto Sans Symbols</vt:lpstr>
      <vt:lpstr>KSB Layout 2024</vt:lpstr>
      <vt:lpstr>think-cell Folie</vt:lpstr>
      <vt:lpstr>KSB Indonesia</vt:lpstr>
      <vt:lpstr>About us</vt:lpstr>
      <vt:lpstr>In brief</vt:lpstr>
      <vt:lpstr>Cibitung plant extension</vt:lpstr>
      <vt:lpstr>At a glance</vt:lpstr>
      <vt:lpstr>Pumps</vt:lpstr>
      <vt:lpstr>Valves</vt:lpstr>
      <vt:lpstr>KSB SupremeServ</vt:lpstr>
      <vt:lpstr>KSB SupremeServ</vt:lpstr>
      <vt:lpstr>Pumps &amp; valves testing</vt:lpstr>
      <vt:lpstr>Pumps &amp; valves testing</vt:lpstr>
      <vt:lpstr>Machining</vt:lpstr>
      <vt:lpstr>DnD pump assembly</vt:lpstr>
      <vt:lpstr>DnD pump assembly</vt:lpstr>
      <vt:lpstr>Standard pump assembly </vt:lpstr>
      <vt:lpstr>DnD pump assembly</vt:lpstr>
      <vt:lpstr>DnD pump assembly</vt:lpstr>
      <vt:lpstr>Fabrication</vt:lpstr>
      <vt:lpstr>Sandblast and painting</vt:lpstr>
      <vt:lpstr>Certificates </vt:lpstr>
      <vt:lpstr>A wide range segment</vt:lpstr>
      <vt:lpstr>Delivering on promises</vt:lpstr>
      <vt:lpstr>Mining</vt:lpstr>
      <vt:lpstr>Energy</vt:lpstr>
      <vt:lpstr>Chemical/ Petrochemical</vt:lpstr>
      <vt:lpstr>Water</vt:lpstr>
      <vt:lpstr>Wastewater</vt:lpstr>
      <vt:lpstr>Building Services</vt:lpstr>
      <vt:lpstr>General Industry</vt:lpstr>
      <vt:lpstr>Valves</vt:lpstr>
      <vt:lpstr>KSB Guard</vt:lpstr>
      <vt:lpstr>The initiatives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Fx Brahma Adi W</dc:creator>
  <cp:lastModifiedBy>Rahmayati, Dwi</cp:lastModifiedBy>
  <cp:revision>9</cp:revision>
  <dcterms:created xsi:type="dcterms:W3CDTF">2024-12-10T04:11:33Z</dcterms:created>
  <dcterms:modified xsi:type="dcterms:W3CDTF">2024-12-19T03:49:40Z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0x0101005E62AFDB05E6B5459D10E9E4E1B67A97</vt:lpwstr>
  </property>
  <property fmtid="{D5CDD505-2E9C-101B-9397-08002B2CF9AE}" pid="3" name="MSIP_Label_86b8d320-7af9-460f-a921-c7b5b0fff1cb_Enabled">
    <vt:lpwstr>true</vt:lpwstr>
  </property>
  <property fmtid="{D5CDD505-2E9C-101B-9397-08002B2CF9AE}" pid="4" name="MSIP_Label_86b8d320-7af9-460f-a921-c7b5b0fff1cb_SetDate">
    <vt:lpwstr>2024-10-02T08:25:32Z</vt:lpwstr>
  </property>
  <property fmtid="{D5CDD505-2E9C-101B-9397-08002B2CF9AE}" pid="5" name="MSIP_Label_86b8d320-7af9-460f-a921-c7b5b0fff1cb_Method">
    <vt:lpwstr>Privileged</vt:lpwstr>
  </property>
  <property fmtid="{D5CDD505-2E9C-101B-9397-08002B2CF9AE}" pid="6" name="MSIP_Label_86b8d320-7af9-460f-a921-c7b5b0fff1cb_Name">
    <vt:lpwstr>Öffentlich</vt:lpwstr>
  </property>
  <property fmtid="{D5CDD505-2E9C-101B-9397-08002B2CF9AE}" pid="7" name="MSIP_Label_86b8d320-7af9-460f-a921-c7b5b0fff1cb_SiteId">
    <vt:lpwstr>b2c216aa-fa15-418e-b330-d975d3188132</vt:lpwstr>
  </property>
  <property fmtid="{D5CDD505-2E9C-101B-9397-08002B2CF9AE}" pid="8" name="MSIP_Label_86b8d320-7af9-460f-a921-c7b5b0fff1cb_ActionId">
    <vt:lpwstr>458b1678-11dd-4263-a92d-c7751832c18f</vt:lpwstr>
  </property>
  <property fmtid="{D5CDD505-2E9C-101B-9397-08002B2CF9AE}" pid="9" name="MSIP_Label_86b8d320-7af9-460f-a921-c7b5b0fff1cb_ContentBits">
    <vt:lpwstr>0</vt:lpwstr>
  </property>
</Properties>
</file>