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>
        <p:scale>
          <a:sx n="81" d="100"/>
          <a:sy n="81" d="100"/>
        </p:scale>
        <p:origin x="96" y="-196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3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88355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Grafik 14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51674B15-D531-8FE8-930C-854BE8BEA00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0" name="Grafik 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57AA098E-40DF-FB99-6579-17048095A8A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10" name="Grafik 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F974862-2D9E-CDC9-C0DD-3E04400EE53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0" name="Grafik 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0E20BC82-1613-A2A0-085C-63D3CCB90B5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0" name="Grafik 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362D1FB2-4205-F577-0BBF-C40CC4F4EF6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11" name="Grafik 10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5A5C51B-332A-C132-6422-F9D19E3AC19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9" name="Grafik 8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954237C6-62E8-FAFE-9ED9-5101B01C92E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98D608D-FAE3-05F1-5E92-9055DCA6E40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7" name="Grafik 16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9CAD9A52-92EA-70B2-04F6-CAEEFF3DA25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86038" y="6231927"/>
            <a:ext cx="1148080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1" name="Grafik 20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D97EA929-5263-0F53-6693-19BFAE37C9C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86038" y="6231927"/>
            <a:ext cx="1148080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6" name="Grafik 15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8265CECA-1A96-184D-EC78-E0168F9D9C2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86038" y="6231927"/>
            <a:ext cx="1148080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16" name="Grafik 15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50D14FC0-0C82-FA95-5D13-7DDB87EDA3A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86038" y="6231927"/>
            <a:ext cx="1148080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63516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995DE1E9-A1B4-D63A-361E-B79838270376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17125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FBBBF69C-B03B-ED10-DA10-BBEC886D2BA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1FA17D0-64AD-CD40-00F2-3D4FD5565F1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79C6CD5F-C3B8-A923-73A7-8E50A3BC514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3" name="Grafik 12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2B0460EA-790E-768B-4E69-BC6159345AE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0" name="Grafik 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50FCA69D-96B7-B090-3295-364413CA4DE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0" name="Grafik 9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3A7E0AD0-FD0E-DE35-9922-94142E7017E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22120" y="423699"/>
            <a:ext cx="1928188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1224365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" name="Grafik 18" descr="Ein Bild, das Schrift, Text, Grafiken, Logo enthält.&#10;&#10;Automatisch generierte Beschreibung">
            <a:extLst>
              <a:ext uri="{FF2B5EF4-FFF2-40B4-BE49-F238E27FC236}">
                <a16:creationId xmlns:a16="http://schemas.microsoft.com/office/drawing/2014/main" id="{D8A8DB13-CB46-CBB9-0861-1D6F3FEC47E9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34054" b="10158"/>
          <a:stretch/>
        </p:blipFill>
        <p:spPr>
          <a:xfrm>
            <a:off x="486038" y="6231927"/>
            <a:ext cx="1148080" cy="625900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447000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433543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135386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851CAB20-E01A-6DA0-A6B8-C5E8DB8A39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413D8031-70F0-346D-0D35-D0C43AC95716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243DFB1B-550B-42BB-8390-CE8BC6A7DE5C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6B06DCC1-585C-3BC2-5B17-07A70DA1DD16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83A019D9-7471-6ABB-17F0-363F135CA179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F8E7F389-8EC7-BB92-81E7-0589DD7D15C8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53D30E16-84B4-6156-0ED9-4DA1AB02E7DE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5D803883-628F-AA66-031B-8C65D6446B12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4D32CB69-895A-71CC-43F6-7C06AE9A3B2E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4345371C-D6EA-4435-6CC7-D7AFE642A515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625D1095-AF7A-12A4-80F5-0A1E19D754B3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4845AB06-4B28-1172-3BD9-4A513EAAA2F6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95BCC1FF-DD89-FF0E-887A-B43377502BFD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5397FD92-412E-D190-E7F8-77C4D7C8F2E9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E63E1892-4768-3679-86B1-5A7BC5D6F1E2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BE65DA33-CABA-A42E-E98F-7DF2C9DB491C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ECEDA79A-32D1-037C-2DD9-82FEE7F277F7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4EE4220F-9B29-61E0-C748-0C4B985348DA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0BD3050A-3AF4-7569-0CEB-9ADAD7CEAAD6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1E8A475F-1190-0A17-F369-72A192A53CC8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4A7752A8-3BFF-A9B2-F68B-B83A98E76A54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90CEAAAD-10C4-FD46-ECBC-6E537A41694B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39DFA2BC-619F-2443-4835-C1E06A615E67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6B6576AB-C3DC-3725-8A4F-B7AC20287482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6FB62584-426E-D41D-1CA6-0A40D56F6371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9AFE516F-40F2-A4B2-0ED8-4F1AE4B037AD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EB22F495-FF29-1207-67E5-4E1431EC8651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E2218E39-64CF-BC0B-5F26-44E31D30B414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8A14398E-E0A8-2AFB-FCE7-D8AB9C459847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550A9AD8-4087-9E29-0098-A026221761FC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EFF868F5-8B27-2DFD-0AB6-E5A51CD14EE1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B5B9B7F1-467C-08E6-19A4-83040B5D1CCC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B213CD7E-A747-E412-6827-E91C1889B42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B20C29A2-D986-6C58-D6EC-AB81041B0C4C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2AAB19ED-61A7-5925-E28A-E9FC7DAF7387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F7BE27F4-4F26-624D-03BC-4EFE7C9DA470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72AD6559-B8F9-984B-043B-7864D95E58C8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A737E831-E938-EA32-973A-EE50B9596FD6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356CE078-AE72-F5DF-EE3D-0E020C0FA129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8FB64D81-039E-EEAB-4BFA-97607F232D30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94444704-577A-5255-2422-26AB101AFBC2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3F59E2E5-846E-15A8-7D3F-8F5043D3FF91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018D331D-730B-A220-09B3-5E0103C4D9DD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96CDC34F-E4E7-5648-AB9F-84295BA86DD5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4B764D17-E4EA-C201-A0E7-B3F76CBD596E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C8FF8B80-B095-242E-E0A0-61DC79C7D0AF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6BE19329-0730-5819-BFDB-4D079A0AA9A1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961158A5-2D18-6A9B-6AEB-D5CBECF8EE2F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8C8540BF-6A3A-E4E4-CEFA-B7CD921FE34D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640434A3-0AC4-B110-3E57-B42CE21A948A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CDBC8394-312D-5C63-8642-288C785DDF7D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5D8B8D99-51B6-35B5-E685-B4924D87F198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056D37B3-FF7C-CFD8-E993-DA646F39BB67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F6061FBC-CC5F-1C07-8491-36F94A7350AE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1CF9084E-A756-0B4B-3084-7D7ADAB0E42E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7EE83DF0-4318-BAD2-9C50-C9FFF992B8AD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D3DE2100-85A8-6A5B-D3B9-E2BA86874F84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8710E7EA-69D6-A0ED-6E85-1629A886D2AB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67C9918A-E616-C277-0082-30D2B98826E8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B47F2316-4EA7-DDE8-775C-A9F1DA876338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6AA57578-351A-C150-B87A-168D988C9354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6B9B7814-AFEF-2DB0-4178-DF9A1644B7C9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5B170117-5A35-9CD8-138C-9753014783CA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62DE8AD7-BD08-C8F7-9835-B56E19220F38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30CF5D3F-A1D0-515F-F3DE-81620425159B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D10552DB-F313-F287-B92F-D4758739492C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0DF2CC5F-344C-64F6-F1B7-FE818B898A63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BE4F4CEC-7F96-EA04-B8A9-834E7F94E6FA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65F5792B-9619-4D5C-57A9-8F68B283D10F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29300DB8-F080-8841-40E2-4A9D336F48A7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0A994DCA-C042-E06A-5D55-BE132F76F506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75EE43AA-0EA6-87BF-FEC9-14C37743E799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1976D3BA-771E-F107-B820-EDD6C5D58CD4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6C068305-497B-1D68-BF75-937E90E8098A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5482BCB2-4D08-EC9D-00A6-C84C23796E2B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3F877F4D-89A5-AB72-AA3A-4339099AE075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1172E3F6-C0ED-721E-C7C2-570628FB34D3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EAFC0911-E2CB-6208-118A-C812564FFEF5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9FE6CDFF-5263-6BB6-D5D9-C6A6CCCA5600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7EAC0BD9-1290-BD60-398B-89077526B5C9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ED0A589C-7C26-B225-C858-60C146D61F04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61288941-A84C-67C6-36E0-D4921750D882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7A1A8DDB-B6B7-47B1-DDB5-D9F12D3921B2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9AF73ED0-F289-10A8-479B-9962592B177E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D3E6E59A-36CB-85D0-E3D4-149F2560C3DB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3D05A7EB-5931-C5AC-3864-C99283D01817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70C119EE-A40B-6308-B5A3-BED1807C5C44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E36560F6-97DF-87C1-CA8E-4838C008B31B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DF131B84-5FD5-0438-BF7A-29171DA165BA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FB00E1DE-2619-9DDE-A10F-50722EE60CFF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7B3ECDD8-296A-532B-081F-E555E432D7BD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0144507D-57DE-04F2-FB5D-71AADEDD8BF6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DB392126-A373-BAE9-FE70-1025FE1A87FE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7E5107B7-E175-717E-0A1F-E0DEA1B9E97F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5AC9494F-003A-43C7-247B-36CDB89867F5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24EF174A-9B6E-E725-FDF1-286C1452D3E7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24D1B2C6-568D-33A7-036F-0F32649F2F53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5569B938-E4EB-1E1D-FA43-AF1B27D1CE6E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B9466459-CE93-4959-D3FA-753300671401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77622A41-B719-C0F0-9A93-67D55EF5BDC4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4D79EECA-1C65-8C93-E1A6-99D36D5EBCB5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CED77F23-3C03-4B67-134D-4C7CF7792655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01554257-5C02-C97A-2C56-976F3084352B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D237BD29-11DE-91F2-54D0-86C4062D983F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B9804034-F4FF-D94E-9340-2DF710F00DC1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3CE80650-9787-BAB5-77CD-785B29E0D536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9C625301-A6BC-1B48-EA37-8F9045B2B4CE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D0CB163C-5586-A4FF-1D2E-2ABD27B04B31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976B128C-666A-E12B-96E5-6DCA774C5538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433479B9-E65A-45F1-B1E9-E572BF38C81D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2C06ADFA-3BFD-E726-272A-5793791C42EB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17C0276F-585D-5980-2D02-50273E3C146F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6E9EB22B-6B0B-070F-1C61-5FD737EA605B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E03B33E2-E282-4FA5-EFEC-867753643AF2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75CDF163-B64D-B255-F7A7-C82D1857E9BE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34F2D87D-6BC2-D0E3-9B51-91429C8FA608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E63B2732-CD7B-5BA8-1699-F55CF6DF5F00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CB61A02F-7D71-0A81-DAB6-9D86D67042AB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03501FD5-39C3-7ED1-A2CC-C774148615DD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BBDA61B1-EEE2-1130-CD75-AAB7BB67AC20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C3BA03B8-8AD5-362C-C2CA-99F716AA1BF4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FE011904-D8AC-BADF-0608-27E3BE0FEDF1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BF614A5E-C1D3-CCDE-A0EB-C5D55409F490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957F23CD-59A8-F31A-A97D-C18BC1C0B47B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FFCC0FB3-8B88-A899-AC6D-7C8FD56EF3D1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7C8651F5-FB64-DF30-3F73-BA809E234A66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DD17D2D0-8796-FDBA-F7F5-828787E307BC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3271C773-9ECC-B0CF-2FE7-3D4FB7B7266E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88FB13E0-30F9-129B-7038-B523102CEC8D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AA59B3BD-C7C7-663D-DFEA-909BB4A2F213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2FC3BB6D-79D0-E4BD-72E8-BEBD2A6E11F8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209FBAFB-ED58-2177-113C-65258EB51452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3BB0FB8C-EB81-DA44-E452-F2B3CF3C8BC8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7DEB8CC3-FA67-95CD-131B-8EB086834827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0F48D1FC-D4B1-F011-B93C-B0DDCA431A59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22BC181C-1244-3C89-1117-AD9AB5F4D300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4D42A22E-EFAE-C048-48B7-FCD109CBE960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9E445A72-0868-390A-6AD0-EA43D4E198A2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B8DB51A5-B9BB-A811-9E01-CDD23651D2D5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77EB6011-9A3A-BB6D-7830-C94A0CBC55AC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9C35AE5B-44EC-1F40-D8DF-06A124B38524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0A6AC19A-EE3D-C88A-C723-A1837054EA92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5448C00A-26BB-A703-B0AC-033FF175BA30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C69A2C19-40C4-6B64-EF5B-3173928DFFBF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03E2D069-1CD3-9974-BFCA-919532C4A6F7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2F0E868A-DC2F-3A80-AAE7-E02BBFD95D75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B00128F1-69C6-9522-C7F2-7EDF527C4CA8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BCCF1103-D156-9B5D-D11B-2B380CE4C618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6F9B5D30-ED48-8294-37E3-BCBFD8CD64DD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3C5F3827-4BAE-CB4F-4E8B-C86E691E2C7D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C33A1D25-A380-2CB0-94E0-48655D517BDD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69DAD7A6-F0AF-A20B-00EB-ECD64E5FD403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FC56F665-5551-6B68-364B-63D486C72BFC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77D41BD4-E2CC-0873-4DA3-7778F17F1219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021FDBEE-EC22-824E-C628-0263762EA0EF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4C82D3E2-6187-E64F-01E4-905C92730398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30C15D80-8159-E388-2270-BAD4893947CE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DD7D5D95-17A8-E413-1E72-9A2AA6855237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8DE38F4D-432F-D2C0-C63D-2DA5A4FFE05E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16E80A87-6486-BE49-16DC-83676FF8DE3C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7A32E782-703A-2E66-B113-41539274E493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363BAB23-621E-AAE2-1652-870B74790259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4EE4F617-172F-D6E1-1A31-451F69045572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3EC89EFE-AA09-575E-E93E-C7F9B56F9A03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2447E073-6C2B-F34C-B6DB-CE6A51DE16D3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E4254B02-DCED-B923-3F2A-41DC5BA05C7A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CA9EA009-3668-AEF9-CD39-F0019EA52CDB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B3D092E1-2E99-3684-5ED4-7B8E69F90ECB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35481BC7-FFB4-4F94-F17F-9C42ED84AC2D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421650D2-AF02-5213-04FB-B93F32F3F743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2039D630-E0AA-5CDD-5BD9-A792295CA9A8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D0A39543-2043-6E84-FEB5-635A29485987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79393E74-3163-07AB-C3C6-2DD70ADB6297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B3D7CCE3-1699-C0D9-1F72-7C52245C46B8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F33D99B9-FCC4-6F80-E793-81F482A2FD98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A04EBCB8-D918-9FF9-5954-53768A4A6D1C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9084CED9-B7B1-95FF-FE63-9CB7ED44C043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E914042B-E053-CB9E-B852-2F29CCC4EE0A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B759DE73-5437-6D74-CB2B-1D5A75F7C1F7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3B3D1272-2F6E-5060-B2DD-67A18C72CB08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1FA79129-7417-D031-6F0E-F442A6BAECF3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4B4C4162-7A03-AC0E-1E15-CEB0E78354F9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A2A0BF22-A156-72BE-E692-6F98886D1E26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5A5C5F8F-1392-F01B-10C7-D4E960DAC03A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4BE0FA0D-4CB7-D0DF-450C-FD338B38A302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C86AB490-D66E-D840-FEF6-70BCBB44DF28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26C2CF74-4C47-BF6C-98FB-80866930DD33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42A81EB1-A414-725F-8610-1E96D6F9708B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78C64716-750E-6872-EF0C-C8934D3D59C1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5464ED4B-61D0-7B70-E19E-A8A4E31A45B0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F9A48BDD-10CD-B7DC-3230-44CD0E9B7530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42A9DBE9-F31F-954F-A1DB-7384476E1EE1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F918E489-02B3-7622-9C81-EEA8100CE5B7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C850316F-B11A-855D-97D1-31284650812E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C2DF758B-8C17-1E7A-E2F7-11E7964A6E5F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B599A29B-9062-66BD-08F1-8D07AB135585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7B7139D0-7831-F3A6-B48E-CC060B1AD77A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2C9EED02-DD50-DD86-E7C5-CE8B08C2EEDE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B3F21B63-23CB-C8B6-D9AF-602157266462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61ED8BEE-9AB5-2A96-0F83-37C35807C2C7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BCF65B47-B364-109D-DA1F-D30FD355A8A1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88790DEA-36FA-51EF-C4C9-4F3D0204746D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C993F119-904F-1B0F-335D-EC9375FEF913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DB5734E4-FEB4-E7DE-AB0E-C7C4CF5541BF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5F989061-E00D-5F5B-0240-DD4814868B5B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FBDDA5CA-1B9B-B21C-6F48-9D2DE85FDE47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D5574EF0-A5E1-9EF8-768A-CF3D9010915C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6BF0F7D0-E3E7-4571-FDC3-EF7BE17C1DAE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35419FCD-7FAC-F4E5-7667-7BB369B7EA62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84C32FFF-19D4-003B-F5B5-0B8786AC33E6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7DA82B99-A910-C0FD-CF4B-12BA66432E56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85BAD835-E3B8-A9A7-6D74-254391E7D10F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8F1A2E82-A3BA-5814-436C-85BC7982F751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57F1B0DB-382A-4EF4-03F9-2728514A5A8F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61AC893B-E964-6E15-9CDB-F23E9452C75C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02773A19-AF5C-41A8-4B10-E4D7D751DD5F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16E9C7E0-246B-7EAE-7578-7AAEF3B1301D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F9172556-FD8F-FEB1-6608-E70B03FD011C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3C13D644-BDA1-8A18-8DF0-9EF3D8B5D820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D6B8DBE9-50EC-1121-4615-8C252E16924C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6207BF9B-4D6F-F7D7-4270-E795E7957C7C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7453E559-E105-2F48-1E81-46F6B4D63F3D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A5989887-3D11-04A0-903E-B8082B7B624F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DA795A3F-99B4-BAF2-FF88-C38A05A8CAAD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986C7316-A224-475E-7E74-89912DE21A87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BB9DCAA4-3D78-8EAB-0E68-33DF74F631EF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4E7F06FE-B8D9-CE8A-03BE-A462569F393D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D43D5FB8-6BF6-38AA-851C-0E8F95AEC661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0B619356-0EB7-5F7F-0207-9C34C2B5A19B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CFA29906-EC0C-9310-A5A8-81CF92AFE024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095EAA16-186E-E8B0-8A5D-43D118A117AD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CAF0A472-BE5F-F4D8-AFA5-A09BB6759FFE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7A4EED67-82D6-E384-C5C2-BCB9866B1B6A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B9F63033-AB29-05A6-D318-358FFAA5067E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D5440118-3BFC-2740-D6CD-CA988F3BAD09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0205D8A8-9BA7-CF91-D16B-7AEEF7C1BC15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38AA32E1-E826-5C83-535C-3F42A11D9F84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C5F55D0E-5938-A493-208C-1F29B6892D74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772449FF-A01C-E074-CCC5-4197A8BDF7A3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0D61EA36-D739-A972-F8D3-1B8BDACF872A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A1277131-54D3-A8A5-BDB5-173C53180C2D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4E23BA45-8173-D938-B5C2-7E4707814F1B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7F810F9D-3159-0BFC-31F9-593883A9489A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8E88E6CF-C2A1-11B9-783C-06430CFE4AB5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6900D3BE-92C5-2A6F-9AA6-46FC10D84A64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CDEC3BB0-5876-B906-7F6B-7414234202EB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2BB2296D-DB83-B20F-2A89-02B5862312B8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6433AE0F-2B89-992D-124D-6F7645F1614D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3FBDB100-4B70-979E-B008-E6624B3F6EB8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4F0F415F-5F3E-9FA4-9CB5-AB1A6762C86E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0613B0E7-FA40-B001-8ACA-FFE3E07F06F2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F74A7A32-CFAC-4411-7AE6-216B46F4FEC0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9859DC61-0F00-F71B-F4C1-9267295069C9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FF5E0A18-3960-0E88-6B15-C06E04ADE9B1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05885473-5CEF-59C8-54EC-560F6EFBC57E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C6EA52E5-7757-009D-5A4A-631C5C98E325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EC574E5B-4F84-5320-970E-A9D4CCCE894B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3057BC53-2995-6948-ED94-A701AA0FB709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FD49685F-F896-98A1-C64B-FA60E3D2DD81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3584E976-E9C9-100B-35C7-AD236FC55E2B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B1B06011-BA2E-0398-4BB7-446D3272D9F5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B01A0535-6F5A-5B80-7F95-79B1C92E4DF3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526A2F50-AFB3-A406-F4FE-3E2F64CEE692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4E4B95CB-6B46-6474-C65C-C2AE6A21D5DA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CA2DCECC-2DED-5F9B-9245-AC2417E1616B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7D9B7773-20D3-B755-D5E5-A3E1E0F3A9E4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89D157C4-2F36-2F2B-60CF-BEF07655375A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14428132-9F23-1E9B-ECEF-BB5E56BDBE1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FD100AC6-3CD8-59CA-F9FE-67978D010C0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3FA0277A-52CA-FCEB-8269-FC4D9EFFC659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BEE15F8B-C530-EA10-9929-AA0BFA5031A5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35AFAC8E-6474-DBFC-CBA6-4F89A738DFAB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FD86EDFA-508C-AA8C-F09F-4BF846F7799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D9829EA5-8C20-A9C2-F361-8CC15845E8D8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DE7E67FF-5A09-0107-1C56-49AE31B49C74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58739072-D20F-BFA3-77B5-275F1816669E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6125D119-6449-7CCA-FC6D-25D4DECE6AA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F51ACD41-4584-4DB0-7F49-7D35732B9FA7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D4C090CF-586A-24E2-89C7-226C1DFB8D78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00B70FDD-04F3-658A-5A51-C37B77DB4FB5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804BCD68-C9DE-3ADD-9047-426E4746A39E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CD9A13CF-1C05-E531-5F10-750296313B8C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4FC5E2C8-A5F2-CBE3-75D5-9AA4DA011283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260CDF4B-E222-5755-DD61-4B2817093A3F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A532FB3B-3139-2F15-3C22-A1265CA6EC9F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C3120B36-7F98-B6C0-2B20-B3943E18E51F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7E3B2112-3F2B-CBE7-8FA0-46864A260C56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985F94D4-E910-9C9E-5E75-F81185C62A24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0DB505C2-D214-72BD-BFE5-F8B3369FA3AC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D58566DF-A3B7-E09C-A305-1B816152E83B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3A8FF637-6599-613F-5748-EBB0A3D806D3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7085E184-F4E2-D46B-4A4F-3DEEC1A92CCA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9BF97B76-23F4-1C6B-3443-581B2F3815C6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E014A2D9-B77E-72E5-2A76-E105A0B49066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348FC8A7-82C9-8CA8-EEA1-F67E1EED7C91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6BD70819-C2B5-A288-F311-65F5CB68DD88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44616A8E-0B3C-68F0-D7F0-C123B36C1D97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96C50F47-20C0-B2F7-6D7F-36A061A9C077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1FBB098C-0E38-AF88-CB72-AF75AC06A6A1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964505DC-EDA7-3C21-081F-A6960543C11A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180BD958-B0D7-DFFE-A969-D2F59C067A72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84A56869-69BA-F0BB-82ED-196C62F95B4A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A4B6DEA4-0F81-232E-B222-C6DF94BCA2AE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F3C479C4-683C-113E-4E1B-A079291A7A39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DAF2ABBE-242A-F161-92C8-385A3BD144B7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338D41D6-88BB-AF7F-E831-46C97E76F894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E3BD9E11-8FAD-8C37-1924-1ED15FBB0CD9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304561B3-B59B-3334-A0F1-3AB07768E0BB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D1D78068-C030-AE09-D3BC-493F65B59D17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D8F4F400-94CF-B217-20A7-7F43F966AD27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7271BD2C-4B2D-A98B-6344-6163808CF3D0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BEBBA499-4B06-B771-0E00-AE3A81102606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3B3B2C0C-EA87-04BD-3C43-C44FD3DEE109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BA5779BD-0F62-01E5-8630-B44CB3316082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40121004-0A35-412F-683A-787337EC23FF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73E32131-3CF6-3B16-5128-07ECFEA276F4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A46A5894-A56B-9EC6-282E-1B2183A02E9E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F7B63656-B126-5414-C737-1BB092CE96CB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5D6EDA5A-FDC4-4E2B-5E3C-6EF70144B952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3750C2EF-554E-1B56-FBAA-556068BCD575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9062BED1-5614-2092-ECB0-76361796D54F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E506C8F3-5E20-4533-E1DE-C825FB86CD7D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E4A6E719-6F7D-D370-ABF5-81359345DB94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DE446C14-1D61-2E30-905E-3C57B8D50F1A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14556D7E-DA39-0CB1-1E09-80E5A4859398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644D082B-0D54-A9CF-4144-DD302DCFC2DE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AE58B179-1FB1-8C63-3627-1058A9898404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927564C7-17C0-43C0-4158-94B07530772D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25796862-12AC-EB8A-D4EE-63D223B5FE76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4779FA04-1262-F88A-5D9A-D5A8AC2EFA39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7B158706-9696-2505-5F4A-D4EBECE1CF6F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BD65746A-404B-058E-C13E-F6572B212B7A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7D9D86E2-0353-677B-A7AF-DA9D02CE3DEA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5F8A6C48-AF5E-9966-0802-332A2FA21D76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F8BD6FE7-645B-A73B-7566-5E7A61A00476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AA94A0D2-1752-08CE-2672-D9273EF2237F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FA56137C-B870-A383-D044-6C9FCD86FFF6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D7B70476-ACBE-5202-3033-06AE363436B6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5E4B34E8-6C87-8796-6BD0-FEED16637D28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853C61D3-ED5E-E2E0-62C7-ED4650CC7B59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8161B84F-A8A2-C47A-4132-DD0BEE3D8108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714CB7C3-F0C5-6009-61DF-43243108F906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6508FE79-2E6F-42E3-9872-F5D0B8A385BF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885D0E4B-B11E-FF99-A5AA-D04D446DB5AB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680BC39A-DB3C-76F5-D774-0F119E0EF0EF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84DA1964-0EA0-513C-93BD-3C7FF9D2C8F4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2297BA09-B668-2039-2D63-77E5AC6212E8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1E31AF94-FFA6-550A-A425-086EC94DA155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43821F46-7E43-DBEA-17CF-B9ED5B832612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0B181CA7-FD06-CECB-77AE-5ACD87FB6835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51A06A6B-AC3B-7FAD-33C4-C054E28BEF29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A132B162-272B-DA8B-CEA3-29764360B2B0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2BFA784C-7BEC-BBC1-5875-BBCCF92C290C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46C368A0-C17A-1677-1C27-7299F454249F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8833FF80-BFF8-680D-0CF0-447220AAB1AD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77B7C90C-1C52-DF6A-33A7-26E3CC14E62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BB184CDF-29AD-C5C4-ACD8-39309375D4D0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3AF442BA-AF1F-2FBC-F345-2A06D9BB5E83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FC11169C-0455-2345-5B2B-BAB065ACCC00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FF576574-0A16-7C55-A5AB-B7C4D39F9415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6E2DE015-C55B-F254-C283-A6F71F635B3B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03C6B1BE-8C95-9338-DD11-4BFD0437E52F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FE51F381-AA3D-2910-B201-17105E63B5BF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40CC1D02-96DE-266A-FD7B-37872D3614EC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05728011-FF0A-A5F9-9143-17B0756018A5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454E585B-CF22-92A6-2079-789C45AE99D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53C11D85-1480-F0B7-8CE5-8C549929DA57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0FB9832D-1731-612C-9008-3EDCBA52739D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0C7AE287-126A-4AE6-BB67-AF7C5F81D6D4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927F53C0-9E0D-2072-1486-DC94E4729938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C7A6A237-8294-F4A2-1357-B1A7FB37B9CA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A8F44F77-09D0-0E67-F97A-BC7E0280C117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37125843-356D-982E-DF9D-90489FEAE60B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F65E3133-393A-2A9E-D85F-5C62B095CDCA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93AC2485-F903-5F7B-9AA0-E37DD8B541C5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443F6AE6-65CA-8C7D-7ED4-6068EAAC9616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EC45540D-9D39-B3AD-1359-C221899D23B7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160A9238-E167-BAD9-987C-0B20AA4129D5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B014BAE6-A9A6-AF32-766D-E526B7059C1A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32FFA4D8-BD5C-AC70-74F3-33835D3914FB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5EF054D9-D92B-0DCE-4159-B76011DC4147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8B9CB624-F4C8-561E-6BAD-5B61DABF6C95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52E71D1C-1D40-A4B7-CB13-3A4ADCCAAC68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BFD4F9A7-286A-C17C-A91A-BCB07D2FF2D4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60FC1F9B-9EFD-13FC-3268-A5D9608C765F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1362EB82-D488-65C9-D518-CAE94C04E7C6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E614BB2C-55C1-3D95-ABAE-3E71C5A7947C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A1FF84EE-890C-7182-F0D5-17994FD6BB13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6FFFA9A0-1D49-F92E-7071-C4A7E9EBDD5C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517B894F-EE7B-1C14-EB36-24D8D0C52A59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40A05F09-74A5-604E-6B9B-9A612084E745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41A6AAEE-C87A-FC02-6254-E64C101E46E5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90DAC234-6626-7792-6722-4A674B30B414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FA4874E5-F121-C5F5-C68D-DE9FAA2DAD86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1D59A463-D7BE-B5BC-320A-5361786D3232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61B6F60B-6F29-D112-1956-FBE37E193448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65DC0901-A7DA-B8FB-FAE4-CAE9B2999530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0D1FD9A6-23FB-A2D0-7D48-587710DC0F50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58271A75-9B78-28E0-C0EF-976BD999647C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B4CFB5F9-6F29-E986-51B8-A042DE4245DA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B188655E-8EA6-2D0E-A63C-D945DDBA3EE0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2E49E6BF-2E0A-ACC3-BFA1-CDCFDD2A1595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8A40A50A-8AA6-FFBB-B8E1-A519833AB9A6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BA918AE7-540E-0355-CA97-E735AF204521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03D92695-1F34-C002-E475-29DA4F62380E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FA494998-7E8F-C63E-E40B-4B7C3E5D8597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DDB2558A-E185-BA57-14D7-A15732F71BE6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BA29B166-C4BD-5347-D4FB-0FBAC1526029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979F331D-7A3F-A5B2-73A5-911B872DFF36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C02AD08A-9EBF-7055-D735-82CDFB1EACC0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9CE80B1C-5CA6-A566-CEA9-A45FCB440458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18A7EFDF-3BD6-0DB1-F524-1A4E4A2E0F16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7EB1D54E-338C-C69F-A2CD-B31F0E7F2ED5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9C34C788-62C0-DEDB-867E-D8E3D615BB3E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77323D28-B478-932B-0821-20405A0E13D5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922D9271-9A1C-6C0F-9540-E1C5DA44DC86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CD656989-C64C-242E-C573-AD65D0A2414C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798F7964-12A7-5C73-50B6-A78D7E0BC7F5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82F55525-A0E8-46CB-E3F0-E8BA7DEC47BD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2715AD92-7B4E-1CFA-767D-5048D85CF9EE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D4E9AD66-1908-836F-4CF6-7D72B28366F8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07072083-56E8-9ABE-10D2-A4BA14529111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4BDD2EFE-57D2-7849-FBC0-AC7ACAC955BA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2154C1C2-8429-A6DC-863D-99297800A18F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C7277125-C406-5A88-1C6F-FBA9DEDE0510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31B7CCE8-DB9C-C980-B787-2F1C8A8955F6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ED2BBE66-8E40-667F-8CAD-5AAF6D0E0012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97134AD1-49E0-D414-A5FC-4ADD7014A381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61951817-2ADC-9C51-9B37-49BB10F75487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C3083D99-1D49-7A75-C051-14E0373D9D0B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BAAA21A2-FCAF-0B43-0449-4223F68124F3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2B7AE57A-E87F-DF72-00AC-100D13A97CE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728F0727-E086-EDF9-42EF-F601B42870C3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08CE51CB-68C5-81C3-9740-239D4EE77CA8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66BF5274-F040-7880-88A9-385B7898FB6C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5375EF2A-6E43-41BE-BE2C-01E347CB9963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0DD34C81-2AB8-C864-9178-7D8C5BBD36F2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2298CD45-3797-0310-2D54-96F011328E4A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E87B76BB-B76E-EB27-9B3C-3439E9DD75D4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4827ED9E-D763-F7E7-6D89-5F9141F94EA6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CA63A4D2-7705-4A9E-7EAC-4577B5ED475D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6B8FFA38-7B7C-C762-8A71-8CABC506D1C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C0AC0D50-43D4-5056-2821-FFC70806ABCD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34A3A2A0-4EE4-3585-818E-A2EEA082CD28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67A71882-B790-BF9C-755C-55D996E31979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02867217-F8BF-52BB-9148-EC6867262EF3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F9D1C42F-1558-EF9D-F74A-6E4D1F1F5C8F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44C4C44C-565E-BF51-1055-486FAB6CBE19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6C863225-5657-0F17-29A4-DC353CB93B8D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AFF2B0B1-2140-B173-2A7B-0F256EEA8251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03344107-18DF-B946-BE96-84D91D486011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25367520-59A4-2745-26E8-CE59A8C60C31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C75EA6AF-7FBA-4355-2EFD-D6A9A33927ED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DF986285-875F-F2EB-191C-9EE846B76338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94A50D7A-F4DC-4363-E718-54228FC9F3A2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E395E916-3CEC-A00D-6B0B-27FD31AAF708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184E4DAA-4DD2-1EFC-C7D5-3856E018577F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8DB8A30B-264F-5F35-8BF6-87E43A9B974C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FD56BFED-64CD-0D80-B565-389EE3690C69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0AFB21F0-97EE-7753-AE0F-AACD81C67506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AA1362C5-9A8C-90CE-7D34-423F43B2E15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D41A4B8F-C8EB-AE0E-2D23-33AF20B6BECD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3CBAC870-43CB-B764-1653-CC1C812EA1C6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D5400579-1534-43E2-58E1-69F20B3ED725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F8C898C1-4FD2-FC26-B56B-8A380F676811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5C2AAC4E-0110-A961-F8A6-0B0965DD7637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C29A4501-5C93-1819-5333-F99D117319B4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EBE451BD-B400-2436-2AA7-4240891863F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176F313F-0AFF-4BDF-9E85-4E44DED8DEA9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1CF79B18-A41E-9E17-3769-CDF145D82E59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9E4943C9-4DC7-DB58-E9F0-E2620F07DFF5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3900D0DF-4B8E-5846-D37A-180E9595A3D2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741F5396-674C-C71C-AAAE-DEA86BA1DDC1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121D98BC-AE5A-57BA-A97B-5590B8D5C340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D1B1192B-CE2E-FD54-B3C4-E5D876080402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5F883E8A-9C82-38B5-4F05-B6FC5CCD2810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9FE2CC59-927E-4ADE-EC95-5E017C66F3C2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2E0BA737-6E02-E888-EED8-164A554435C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53A4DB94-0D03-7518-C697-98CEFCEEE65A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C6DA407C-DBBA-8D1D-0081-E1834147819D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53E655E7-370F-EF88-C29B-84077AE9E829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D3AD3FB7-ED4B-0B1E-DF2C-F366258BE95D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F32B5CA2-C320-21B7-80D2-825EBA2B7792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D0CD8F3C-5CCD-8AB0-F218-EF2A7FD9E51F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027C04A5-2881-1878-7149-35635CBD88B7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EB67E08B-5F63-7E59-F59A-D211EA4C87C9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A8C73740-6CF4-3DF7-48DA-DC49D5B0B828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661E060C-D7B9-47BE-D78F-04149314F4CB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55A5C6F3-3D99-4CB7-60DE-559C1A59B5C2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0CDE4DDE-1866-C6AA-6CA4-26DCCB17B2C3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AD534BEC-EEEE-9C8B-6871-6DB285EFF4DC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05BEADB3-F9CB-8FD7-40C1-B943257AE242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451D3270-62D2-1FC8-4A56-C8C769EE04B5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DF3DB6A1-E774-6D20-C45E-6DF48C205D3C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96CEDF32-CC11-E54A-B57C-7AE2A1416539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0A18FDF0-C1CE-0557-0B99-9E7698C4DC23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E931F659-D5E8-6F57-3152-019F6176BE15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18255894-4047-3AE2-8A7E-E5BBD540ADE5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41A922C5-6F65-A2A2-CA42-F1F2E8BDC931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2FC925EA-04E8-E47B-E3D7-219041041B60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60C91216-3209-1CDC-78DA-56AB8A09FF9B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979BFB8A-D388-A09D-80EF-A48F4338B517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16AD1F23-0B47-71B9-5A38-8978EFAFF814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8EE9FF0B-F2BA-6D58-0186-1990BA72E051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1E9D0503-7B59-9068-B56D-8EF1C6F14846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B2D26CCE-C5B9-E7AC-56A2-8ED99F9B00DA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BB493A62-8B3D-EBAC-B12C-414D91E5D36C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304DC040-A7FC-44F0-A170-C127D0C1BFE3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51C13A6E-6C1D-B288-9375-66EE9C8D76DC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12CAE661-4080-428B-D039-0DF6EE428469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3B0DC276-54FB-29B8-7457-888C58BC28DF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3E6940D2-171B-0F66-9161-705A676A53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2573E6F4-CF66-69C6-ECE2-CD564BFB2D5B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4C5390BD-5332-BBBA-8DF2-F78D6DCDFEB9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12EB3441-496A-0933-3829-5F75066DF2B6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D91C39EB-4704-345F-DD33-73998AE9EECB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AAA8A488-2077-E98F-4301-406FEDF951AF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80CCFE4A-D15A-50E6-E782-EEC3F8C5D217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8F6193F8-89F7-27ED-6E5C-F8726E601674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0C24D5B8-4E77-BE5C-8AE9-B2D4285BD29F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7409699C-859D-61C1-1282-45C1830CF91D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2E470C46-F466-AA69-D9C5-A7F95EED3C73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FCD91A1B-F000-A178-C8A9-00C08D7B6992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57081699-2AD7-72E5-6B30-1428C4252F78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391081C0-CA26-65CE-A43F-B10599DABD55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70E3F3BA-14C4-2F9E-F4DD-80A0F625BADD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C5302689-D5B4-F357-4FE7-2AD82203E602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BE33042B-5D6B-C30E-1976-3F6C8F86F13C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9A37A564-A929-299E-5334-8046AE27C26D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8E243447-CB45-D250-1188-080BC7DF6BF5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2895C3A1-05E7-C338-2AD8-0A4349411392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96FDBA1C-DA4F-A9FC-613D-2A9263F53733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DE257D4E-14E2-EF27-A041-83A4C33C2AF7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7493229C-BDEF-2665-4FCF-80479E34B4DC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E916BD7B-C369-D288-DB38-852FA2A3CBAE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8032FA1D-5F2D-B947-FFC1-02F85D93A90F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120C50DE-6251-9935-0847-240393CEF806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3DEFCC49-BBE1-BF80-2924-2367EA980D94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DE95F32D-483D-B97B-258A-AE94C2D51064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BF6F88E9-0BE4-9E41-FADA-391689104188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5A06E142-B278-0E03-2949-D5042CB4EB7A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375DBC97-6EBB-D931-A2F5-7EF0CF6B1121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AD6E7E09-0D9F-CEE0-2E3A-D0AA243DC549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62F32499-485F-1F7B-6F71-972B06C1EF27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38D9E436-BF6B-8028-2D99-C2D0173E0B36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C0332333-C298-D00A-778E-E3A61644CB40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8E3BDAD5-AF57-8620-074F-D689F7C63E51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5DFEB2D1-453E-AD5D-934D-E555973BDA81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7A2C45F0-815B-CFE8-9EDE-C9BF3BE131E4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D47D355A-9D82-2294-9B82-46D60A161368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6079A5C5-5752-E37D-E727-562F756D353E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CB9605BC-DD0C-B69C-0F64-FCB94BC4DBEB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A47C9568-5866-5148-8153-9B73E81E2FD3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6A329A02-F691-BF6F-D9E5-FD8B957C47C2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6FF84AA7-4B95-53F4-F0F7-20D8D85AB3A1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ECBEBE09-8A7F-3707-33A0-F7EFA3154CB6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E6846BD2-C766-B3F6-F94D-9D925AF9E0B2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AD8DD8DB-B627-FFD0-7CCD-7F6A5E9AB7D0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2BFE2C51-3542-BBFB-0646-84DE29FE7B53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80CAB6F6-78F2-4E08-4AE3-5C9AECBBF12E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1243828C-DA14-39D5-F2D1-6580B1455155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2E5C1181-9FBA-76B3-1B8F-44B8EAB0A376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DD4C685A-3A84-BC5F-D0B7-ED77A782FCDF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7858B6C4-7B3C-DAC9-409B-72200D801524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A9AC58F5-4B60-37F2-7826-3867106AF0DF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5366641F-C34E-24FC-1FA9-C72AE3BA712D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6C18EC99-5CA4-8169-B42C-B2A8581C85D6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6C433688-C21B-9B3F-3C31-903AD927AB0E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E8031FD0-0657-640A-FC27-85E586E83A07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97F1C296-3868-0230-ABB8-F9310CE3C906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82875696-0762-D4CC-426C-3972FC557AD7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1AE8DD4F-76A7-C35F-F9F5-EEB7C190DCE3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FFCAA62C-74F5-D9C2-1D94-D081D659D6F2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23ACF43E-1C54-1359-F97A-A43FA9B3F0F8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71433F1A-04E5-04BF-D7DF-F8FE305050AA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4F2E3466-DD16-F9FC-D19F-AA297E241996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A069E9B0-A3DD-EA41-E4E4-57266863878B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EF27D3D5-58E1-6E55-C431-370EF5BAC30C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874D4A0F-1067-6BEF-A4E1-B475FE00A4A5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A70712C0-1F67-A8B5-A014-4155AEC1DF68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141D6CA4-B585-4947-D88A-E9CECD91A27F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FB19C65E-8A21-BEE5-2CDA-BBFF838D53B0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FA7998FB-7EE9-9ABF-3F85-F16B9616FD3A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57411B0E-BE3D-26C1-154B-858F488CCE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15035386-C9A2-573A-DB5C-C5A148876DDE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BD0001BC-606E-749F-0F63-BB17FADFB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E9EBCD36-1763-3D11-A65F-673E028A11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31A23AA2-1D4F-5F89-5270-DB7C658E432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708F6FB8-D8AE-1B62-27E5-907F38AD230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06F2CA8D-888E-F34C-8ED6-1C446244011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EE329B83-7530-F11D-E859-F0205269213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72496C0C-7AF5-AC82-6BD9-318E054112F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3412B2F0-DA3F-FC4A-C2E3-66F2EE55B06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98B9AD6C-DEC1-CCC9-E601-E05F933E66F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CF454B1F-06AF-F564-D54A-F141ADD4C29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C69E9C35-9ADB-81C1-C22F-7FBCBA61AB8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D4390116-A8B1-35B7-673A-B18CF458C5C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6706CD46-6F8B-A500-CB4C-1D1501091B2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58C392B4-FD15-021B-7566-0A71CA2D2C7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DA5CA9B1-DD24-3AEC-75C5-55A699782CC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D5D1A0B0-B0C6-2D11-3611-7D89D8A46DE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B31D7A8F-A597-6BC2-A2DC-ECD1A9C7FFF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BB764113-ED29-3193-AD98-C9BDE5B3223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9F40B0E9-14CB-78FB-7D6C-F1A3B95C875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BBB84CA6-070D-699A-CD98-F1260D3222D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09520DD3-DF8A-1C86-5F1A-EDD92D36E0D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BA67A2EB-3BE7-CED6-4BD1-BF41B2CAA844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B4E94BFD-03D4-3EA7-5BD8-1C207B40C8B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31" id="{EA1C3A23-D3EC-406D-9A36-C4A0FA10CCBE}" vid="{7F2523BD-7209-450E-B7D0-A04429BCEFC5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ksb-template-powerpoint-mining-data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2024-12-10T08:16:59Z</dcterms:created>
  <dcterms:modified xsi:type="dcterms:W3CDTF">2024-12-10T08:17:09Z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